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4"/>
  </p:sldMasterIdLst>
  <p:notesMasterIdLst>
    <p:notesMasterId r:id="rId16"/>
  </p:notesMasterIdLst>
  <p:handoutMasterIdLst>
    <p:handoutMasterId r:id="rId17"/>
  </p:handoutMasterIdLst>
  <p:sldIdLst>
    <p:sldId id="257" r:id="rId5"/>
    <p:sldId id="259" r:id="rId6"/>
    <p:sldId id="260" r:id="rId7"/>
    <p:sldId id="262" r:id="rId8"/>
    <p:sldId id="268" r:id="rId9"/>
    <p:sldId id="269" r:id="rId10"/>
    <p:sldId id="265" r:id="rId11"/>
    <p:sldId id="267" r:id="rId12"/>
    <p:sldId id="266" r:id="rId13"/>
    <p:sldId id="263" r:id="rId14"/>
    <p:sldId id="264" r:id="rId15"/>
  </p:sldIdLst>
  <p:sldSz cx="12192000" cy="6858000"/>
  <p:notesSz cx="6858000" cy="9144000"/>
  <p:defaultTextStyle>
    <a:defPPr rtl="0">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48E06E-C8A4-424E-BECD-69CA0E5B723D}" v="454" dt="2020-10-05T08:27:46.233"/>
    <p1510:client id="{EF03316D-FFFA-403D-9605-3010A06E6C03}" v="2" dt="2020-10-04T11:50:25.6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671" autoAdjust="0"/>
  </p:normalViewPr>
  <p:slideViewPr>
    <p:cSldViewPr snapToGrid="0">
      <p:cViewPr varScale="1">
        <p:scale>
          <a:sx n="91" d="100"/>
          <a:sy n="91" d="100"/>
        </p:scale>
        <p:origin x="1296" y="78"/>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682468A-F8DF-4E9A-98A9-7A4A4C22BA05}" type="datetime1">
              <a:rPr lang="nl-NL" smtClean="0"/>
              <a:t>5-10-2020</a:t>
            </a:fld>
            <a:endParaRPr lang="en-US"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901C9C1-8869-4164-9103-760A82EA1CDD}" type="datetime1">
              <a:rPr lang="nl-NL" smtClean="0"/>
              <a:t>5-10-2020</a:t>
            </a:fld>
            <a:endParaRPr lang="en-US"/>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nl"/>
              <a:t>Klik om de tekststijlen van het model te bewerken</a:t>
            </a:r>
            <a:endParaRPr lang="en-US"/>
          </a:p>
          <a:p>
            <a:pPr lvl="1" rtl="0"/>
            <a:r>
              <a:rPr lang="nl"/>
              <a:t>Tweede niveau</a:t>
            </a:r>
          </a:p>
          <a:p>
            <a:pPr lvl="2" rtl="0"/>
            <a:r>
              <a:rPr lang="nl"/>
              <a:t>Derde niveau</a:t>
            </a:r>
          </a:p>
          <a:p>
            <a:pPr lvl="3" rtl="0"/>
            <a:r>
              <a:rPr lang="nl"/>
              <a:t>Vierde niveau</a:t>
            </a:r>
          </a:p>
          <a:p>
            <a:pPr lvl="4" rtl="0"/>
            <a:r>
              <a:rPr lang="nl"/>
              <a:t>Vijfde niveau</a:t>
            </a:r>
            <a:endParaRPr lang="en-US"/>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First of all: Welcome to the weekly presentation of the Momo Medical project</a:t>
            </a:r>
          </a:p>
          <a:p>
            <a:endParaRPr lang="en-GB" dirty="0"/>
          </a:p>
        </p:txBody>
      </p:sp>
      <p:sp>
        <p:nvSpPr>
          <p:cNvPr id="4" name="Tijdelijke aanduiding voor datum 3"/>
          <p:cNvSpPr>
            <a:spLocks noGrp="1"/>
          </p:cNvSpPr>
          <p:nvPr>
            <p:ph type="dt" idx="1"/>
          </p:nvPr>
        </p:nvSpPr>
        <p:spPr/>
        <p:txBody>
          <a:bodyPr/>
          <a:lstStyle/>
          <a:p>
            <a:pPr rtl="0"/>
            <a:fld id="{F901C9C1-8869-4164-9103-760A82EA1CDD}" type="datetime1">
              <a:rPr lang="nl-NL" smtClean="0"/>
              <a:t>5-10-2020</a:t>
            </a:fld>
            <a:endParaRPr lang="en-US"/>
          </a:p>
        </p:txBody>
      </p:sp>
      <p:sp>
        <p:nvSpPr>
          <p:cNvPr id="5" name="Tijdelijke aanduiding voor dianummer 4"/>
          <p:cNvSpPr>
            <a:spLocks noGrp="1"/>
          </p:cNvSpPr>
          <p:nvPr>
            <p:ph type="sldNum" sz="quarter" idx="5"/>
          </p:nvPr>
        </p:nvSpPr>
        <p:spPr/>
        <p:txBody>
          <a:bodyPr/>
          <a:lstStyle/>
          <a:p>
            <a:pPr rtl="0"/>
            <a:fld id="{9C2B151B-D7D1-48E5-8230-5AADBC794F88}" type="slidenum">
              <a:rPr lang="en-US" smtClean="0"/>
              <a:t>1</a:t>
            </a:fld>
            <a:endParaRPr lang="en-US"/>
          </a:p>
        </p:txBody>
      </p:sp>
    </p:spTree>
    <p:extLst>
      <p:ext uri="{BB962C8B-B14F-4D97-AF65-F5344CB8AC3E}">
        <p14:creationId xmlns:p14="http://schemas.microsoft.com/office/powerpoint/2010/main" val="4077567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Date Placeholder 3"/>
          <p:cNvSpPr>
            <a:spLocks noGrp="1"/>
          </p:cNvSpPr>
          <p:nvPr>
            <p:ph type="dt" idx="1"/>
          </p:nvPr>
        </p:nvSpPr>
        <p:spPr/>
        <p:txBody>
          <a:bodyPr/>
          <a:lstStyle/>
          <a:p>
            <a:pPr rtl="0"/>
            <a:fld id="{F901C9C1-8869-4164-9103-760A82EA1CDD}" type="datetime1">
              <a:rPr lang="nl-NL" smtClean="0"/>
              <a:t>5-10-2020</a:t>
            </a:fld>
            <a:endParaRPr lang="en-US"/>
          </a:p>
        </p:txBody>
      </p:sp>
      <p:sp>
        <p:nvSpPr>
          <p:cNvPr id="5" name="Slide Number Placeholder 4"/>
          <p:cNvSpPr>
            <a:spLocks noGrp="1"/>
          </p:cNvSpPr>
          <p:nvPr>
            <p:ph type="sldNum" sz="quarter" idx="5"/>
          </p:nvPr>
        </p:nvSpPr>
        <p:spPr/>
        <p:txBody>
          <a:bodyPr/>
          <a:lstStyle/>
          <a:p>
            <a:pPr rtl="0"/>
            <a:fld id="{9C2B151B-D7D1-48E5-8230-5AADBC794F88}" type="slidenum">
              <a:rPr lang="en-US" smtClean="0"/>
              <a:t>10</a:t>
            </a:fld>
            <a:endParaRPr lang="en-US"/>
          </a:p>
        </p:txBody>
      </p:sp>
    </p:spTree>
    <p:extLst>
      <p:ext uri="{BB962C8B-B14F-4D97-AF65-F5344CB8AC3E}">
        <p14:creationId xmlns:p14="http://schemas.microsoft.com/office/powerpoint/2010/main" val="3923298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you can see what the content is of our presentation. First we are going to refresh your memory of what this project is about. After that I m going to tell you what we did last week. Then I will tell some about how we go about planning and managing the project. Lastly I will give insight in what we are going to do next.</a:t>
            </a:r>
          </a:p>
          <a:p>
            <a:endParaRPr lang="en-GB" dirty="0"/>
          </a:p>
        </p:txBody>
      </p:sp>
      <p:sp>
        <p:nvSpPr>
          <p:cNvPr id="4" name="Tijdelijke aanduiding voor datum 3"/>
          <p:cNvSpPr>
            <a:spLocks noGrp="1"/>
          </p:cNvSpPr>
          <p:nvPr>
            <p:ph type="dt" idx="1"/>
          </p:nvPr>
        </p:nvSpPr>
        <p:spPr/>
        <p:txBody>
          <a:bodyPr/>
          <a:lstStyle/>
          <a:p>
            <a:pPr rtl="0"/>
            <a:fld id="{F901C9C1-8869-4164-9103-760A82EA1CDD}" type="datetime1">
              <a:rPr lang="nl-NL" smtClean="0"/>
              <a:t>5-10-2020</a:t>
            </a:fld>
            <a:endParaRPr lang="en-US"/>
          </a:p>
        </p:txBody>
      </p:sp>
      <p:sp>
        <p:nvSpPr>
          <p:cNvPr id="5" name="Tijdelijke aanduiding voor dianummer 4"/>
          <p:cNvSpPr>
            <a:spLocks noGrp="1"/>
          </p:cNvSpPr>
          <p:nvPr>
            <p:ph type="sldNum" sz="quarter" idx="5"/>
          </p:nvPr>
        </p:nvSpPr>
        <p:spPr/>
        <p:txBody>
          <a:bodyPr/>
          <a:lstStyle/>
          <a:p>
            <a:pPr rtl="0"/>
            <a:fld id="{9C2B151B-D7D1-48E5-8230-5AADBC794F88}" type="slidenum">
              <a:rPr lang="en-US" smtClean="0"/>
              <a:t>2</a:t>
            </a:fld>
            <a:endParaRPr lang="en-US"/>
          </a:p>
        </p:txBody>
      </p:sp>
    </p:spTree>
    <p:extLst>
      <p:ext uri="{BB962C8B-B14F-4D97-AF65-F5344CB8AC3E}">
        <p14:creationId xmlns:p14="http://schemas.microsoft.com/office/powerpoint/2010/main" val="853780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BedSense</a:t>
            </a:r>
            <a:r>
              <a:rPr lang="nl-NL" dirty="0"/>
              <a:t> is </a:t>
            </a:r>
            <a:r>
              <a:rPr lang="nl-NL" dirty="0" err="1"/>
              <a:t>an</a:t>
            </a:r>
            <a:r>
              <a:rPr lang="nl-NL" dirty="0"/>
              <a:t> </a:t>
            </a:r>
            <a:r>
              <a:rPr lang="nl-NL" dirty="0" err="1"/>
              <a:t>application</a:t>
            </a:r>
            <a:r>
              <a:rPr lang="nl-NL" dirty="0"/>
              <a:t> </a:t>
            </a:r>
            <a:r>
              <a:rPr lang="nl-NL" dirty="0" err="1"/>
              <a:t>which</a:t>
            </a:r>
            <a:r>
              <a:rPr lang="nl-NL" dirty="0"/>
              <a:t> </a:t>
            </a:r>
            <a:r>
              <a:rPr lang="nl-NL" dirty="0" err="1"/>
              <a:t>uses</a:t>
            </a:r>
            <a:r>
              <a:rPr lang="nl-NL" dirty="0"/>
              <a:t> </a:t>
            </a:r>
            <a:r>
              <a:rPr lang="nl-NL" dirty="0" err="1"/>
              <a:t>the</a:t>
            </a:r>
            <a:r>
              <a:rPr lang="nl-NL" dirty="0"/>
              <a:t> data </a:t>
            </a:r>
            <a:r>
              <a:rPr lang="nl-NL" dirty="0" err="1"/>
              <a:t>from</a:t>
            </a:r>
            <a:r>
              <a:rPr lang="nl-NL" dirty="0"/>
              <a:t> multiple sensors, </a:t>
            </a:r>
            <a:r>
              <a:rPr lang="nl-NL" dirty="0" err="1"/>
              <a:t>with</a:t>
            </a:r>
            <a:r>
              <a:rPr lang="nl-NL" dirty="0"/>
              <a:t> </a:t>
            </a:r>
            <a:r>
              <a:rPr lang="nl-NL" dirty="0" err="1"/>
              <a:t>the</a:t>
            </a:r>
            <a:r>
              <a:rPr lang="nl-NL" dirty="0"/>
              <a:t> </a:t>
            </a:r>
            <a:r>
              <a:rPr lang="nl-NL" dirty="0" err="1"/>
              <a:t>application</a:t>
            </a:r>
            <a:r>
              <a:rPr lang="nl-NL" dirty="0"/>
              <a:t> employees are </a:t>
            </a:r>
            <a:r>
              <a:rPr lang="nl-NL" dirty="0" err="1"/>
              <a:t>able</a:t>
            </a:r>
            <a:r>
              <a:rPr lang="nl-NL" dirty="0"/>
              <a:t> </a:t>
            </a:r>
            <a:r>
              <a:rPr lang="nl-NL" dirty="0" err="1"/>
              <a:t>to</a:t>
            </a:r>
            <a:r>
              <a:rPr lang="nl-NL" dirty="0"/>
              <a:t> </a:t>
            </a:r>
            <a:r>
              <a:rPr lang="nl-NL" dirty="0" err="1"/>
              <a:t>see</a:t>
            </a:r>
            <a:r>
              <a:rPr lang="nl-NL" dirty="0"/>
              <a:t> </a:t>
            </a:r>
            <a:r>
              <a:rPr lang="nl-NL" dirty="0" err="1"/>
              <a:t>the</a:t>
            </a:r>
            <a:r>
              <a:rPr lang="nl-NL" dirty="0"/>
              <a:t> </a:t>
            </a:r>
            <a:r>
              <a:rPr lang="nl-NL" dirty="0" err="1"/>
              <a:t>current</a:t>
            </a:r>
            <a:r>
              <a:rPr lang="nl-NL" dirty="0"/>
              <a:t> status of </a:t>
            </a:r>
            <a:r>
              <a:rPr lang="nl-NL" dirty="0" err="1"/>
              <a:t>their</a:t>
            </a:r>
            <a:r>
              <a:rPr lang="nl-NL" dirty="0"/>
              <a:t> </a:t>
            </a:r>
            <a:r>
              <a:rPr lang="nl-NL" dirty="0" err="1"/>
              <a:t>patients</a:t>
            </a:r>
            <a:r>
              <a:rPr lang="nl-NL" dirty="0"/>
              <a:t>. </a:t>
            </a:r>
            <a:r>
              <a:rPr lang="nl-NL" dirty="0" err="1"/>
              <a:t>If</a:t>
            </a:r>
            <a:r>
              <a:rPr lang="nl-NL" dirty="0"/>
              <a:t> </a:t>
            </a:r>
            <a:r>
              <a:rPr lang="nl-NL" dirty="0" err="1"/>
              <a:t>they</a:t>
            </a:r>
            <a:r>
              <a:rPr lang="nl-NL" dirty="0"/>
              <a:t> are sleeping, </a:t>
            </a:r>
            <a:r>
              <a:rPr lang="nl-NL" dirty="0" err="1"/>
              <a:t>if</a:t>
            </a:r>
            <a:r>
              <a:rPr lang="nl-NL" dirty="0"/>
              <a:t> </a:t>
            </a:r>
            <a:r>
              <a:rPr lang="nl-NL" dirty="0" err="1"/>
              <a:t>they</a:t>
            </a:r>
            <a:r>
              <a:rPr lang="nl-NL" dirty="0"/>
              <a:t> are </a:t>
            </a:r>
            <a:r>
              <a:rPr lang="nl-NL" dirty="0" err="1"/>
              <a:t>sitting</a:t>
            </a:r>
            <a:r>
              <a:rPr lang="nl-NL" dirty="0"/>
              <a:t> on </a:t>
            </a:r>
            <a:r>
              <a:rPr lang="nl-NL" dirty="0" err="1"/>
              <a:t>their</a:t>
            </a:r>
            <a:r>
              <a:rPr lang="nl-NL" dirty="0"/>
              <a:t> bed or </a:t>
            </a:r>
            <a:r>
              <a:rPr lang="nl-NL" dirty="0" err="1"/>
              <a:t>if</a:t>
            </a:r>
            <a:r>
              <a:rPr lang="nl-NL" dirty="0"/>
              <a:t> </a:t>
            </a:r>
            <a:r>
              <a:rPr lang="nl-NL" dirty="0" err="1"/>
              <a:t>they</a:t>
            </a:r>
            <a:r>
              <a:rPr lang="nl-NL" dirty="0"/>
              <a:t> </a:t>
            </a:r>
            <a:r>
              <a:rPr lang="nl-NL" dirty="0" err="1"/>
              <a:t>left</a:t>
            </a:r>
            <a:r>
              <a:rPr lang="nl-NL" dirty="0"/>
              <a:t> </a:t>
            </a:r>
            <a:r>
              <a:rPr lang="nl-NL" dirty="0" err="1"/>
              <a:t>their</a:t>
            </a:r>
            <a:r>
              <a:rPr lang="nl-NL" dirty="0"/>
              <a:t> bed. These sensors are </a:t>
            </a:r>
            <a:r>
              <a:rPr lang="nl-NL" dirty="0" err="1"/>
              <a:t>able</a:t>
            </a:r>
            <a:r>
              <a:rPr lang="nl-NL" dirty="0"/>
              <a:t> </a:t>
            </a:r>
            <a:r>
              <a:rPr lang="nl-NL" dirty="0" err="1"/>
              <a:t>to</a:t>
            </a:r>
            <a:r>
              <a:rPr lang="nl-NL" dirty="0"/>
              <a:t> </a:t>
            </a:r>
            <a:r>
              <a:rPr lang="nl-NL" dirty="0" err="1"/>
              <a:t>measure</a:t>
            </a:r>
            <a:r>
              <a:rPr lang="nl-NL" dirty="0"/>
              <a:t> </a:t>
            </a:r>
            <a:r>
              <a:rPr lang="nl-NL" dirty="0" err="1"/>
              <a:t>pressure</a:t>
            </a:r>
            <a:r>
              <a:rPr lang="nl-NL" dirty="0"/>
              <a:t> </a:t>
            </a:r>
            <a:r>
              <a:rPr lang="nl-NL" dirty="0" err="1"/>
              <a:t>and</a:t>
            </a:r>
            <a:r>
              <a:rPr lang="nl-NL" dirty="0"/>
              <a:t> </a:t>
            </a:r>
            <a:r>
              <a:rPr lang="nl-NL" dirty="0" err="1"/>
              <a:t>an</a:t>
            </a:r>
            <a:r>
              <a:rPr lang="nl-NL" dirty="0"/>
              <a:t> </a:t>
            </a:r>
            <a:r>
              <a:rPr lang="nl-NL" dirty="0" err="1"/>
              <a:t>algorithm</a:t>
            </a:r>
            <a:r>
              <a:rPr lang="nl-NL" dirty="0"/>
              <a:t> is </a:t>
            </a:r>
            <a:r>
              <a:rPr lang="nl-NL" dirty="0" err="1"/>
              <a:t>able</a:t>
            </a:r>
            <a:r>
              <a:rPr lang="nl-NL" dirty="0"/>
              <a:t> </a:t>
            </a:r>
            <a:r>
              <a:rPr lang="nl-NL" dirty="0" err="1"/>
              <a:t>to</a:t>
            </a:r>
            <a:r>
              <a:rPr lang="nl-NL" dirty="0"/>
              <a:t> </a:t>
            </a:r>
            <a:r>
              <a:rPr lang="nl-NL" dirty="0" err="1"/>
              <a:t>determine</a:t>
            </a:r>
            <a:r>
              <a:rPr lang="nl-NL" dirty="0"/>
              <a:t> in </a:t>
            </a:r>
            <a:r>
              <a:rPr lang="nl-NL" dirty="0" err="1"/>
              <a:t>what</a:t>
            </a:r>
            <a:r>
              <a:rPr lang="nl-NL" dirty="0"/>
              <a:t> state </a:t>
            </a:r>
            <a:r>
              <a:rPr lang="nl-NL" dirty="0" err="1"/>
              <a:t>the</a:t>
            </a:r>
            <a:r>
              <a:rPr lang="nl-NL" dirty="0"/>
              <a:t> </a:t>
            </a:r>
            <a:r>
              <a:rPr lang="nl-NL" dirty="0" err="1"/>
              <a:t>patient’s</a:t>
            </a:r>
            <a:r>
              <a:rPr lang="nl-NL" dirty="0"/>
              <a:t> bed is.</a:t>
            </a:r>
            <a:endParaRPr lang="en-NL" dirty="0"/>
          </a:p>
        </p:txBody>
      </p:sp>
      <p:sp>
        <p:nvSpPr>
          <p:cNvPr id="4" name="Tijdelijke aanduiding voor datum 3"/>
          <p:cNvSpPr>
            <a:spLocks noGrp="1"/>
          </p:cNvSpPr>
          <p:nvPr>
            <p:ph type="dt" idx="1"/>
          </p:nvPr>
        </p:nvSpPr>
        <p:spPr/>
        <p:txBody>
          <a:bodyPr/>
          <a:lstStyle/>
          <a:p>
            <a:pPr rtl="0"/>
            <a:fld id="{F901C9C1-8869-4164-9103-760A82EA1CDD}" type="datetime1">
              <a:rPr lang="nl-NL" smtClean="0"/>
              <a:t>5-10-2020</a:t>
            </a:fld>
            <a:endParaRPr lang="en-US"/>
          </a:p>
        </p:txBody>
      </p:sp>
      <p:sp>
        <p:nvSpPr>
          <p:cNvPr id="5" name="Tijdelijke aanduiding voor dianummer 4"/>
          <p:cNvSpPr>
            <a:spLocks noGrp="1"/>
          </p:cNvSpPr>
          <p:nvPr>
            <p:ph type="sldNum" sz="quarter" idx="5"/>
          </p:nvPr>
        </p:nvSpPr>
        <p:spPr/>
        <p:txBody>
          <a:bodyPr/>
          <a:lstStyle/>
          <a:p>
            <a:pPr rtl="0"/>
            <a:fld id="{9C2B151B-D7D1-48E5-8230-5AADBC794F88}" type="slidenum">
              <a:rPr lang="en-US" smtClean="0"/>
              <a:t>3</a:t>
            </a:fld>
            <a:endParaRPr lang="en-US"/>
          </a:p>
        </p:txBody>
      </p:sp>
    </p:spTree>
    <p:extLst>
      <p:ext uri="{BB962C8B-B14F-4D97-AF65-F5344CB8AC3E}">
        <p14:creationId xmlns:p14="http://schemas.microsoft.com/office/powerpoint/2010/main" val="2194379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So last week we did the weekly teams meeting with the product owner. We discussed our planning as well as the contents of our research proposal. Mostly the sample and population of our research and how we needed to validate our research. We also sent him the document so he could approve of the contents and give us some feedback.</a:t>
            </a:r>
          </a:p>
          <a:p>
            <a:r>
              <a:rPr lang="en-GB" sz="1200" kern="1200" dirty="0">
                <a:solidFill>
                  <a:schemeClr val="tx1"/>
                </a:solidFill>
                <a:effectLst/>
                <a:latin typeface="+mn-lt"/>
                <a:ea typeface="+mn-ea"/>
                <a:cs typeface="+mn-cs"/>
              </a:rPr>
              <a:t>We also did some literature research and have found some peer reviewed articles closely related to our project.</a:t>
            </a:r>
          </a:p>
          <a:p>
            <a:r>
              <a:rPr lang="en-GB" sz="1200" kern="1200" dirty="0">
                <a:solidFill>
                  <a:schemeClr val="tx1"/>
                </a:solidFill>
                <a:effectLst/>
                <a:latin typeface="+mn-lt"/>
                <a:ea typeface="+mn-ea"/>
                <a:cs typeface="+mn-cs"/>
              </a:rPr>
              <a:t>Of course we also did some more </a:t>
            </a:r>
            <a:r>
              <a:rPr lang="en-GB" sz="1200" kern="1200" dirty="0" err="1">
                <a:solidFill>
                  <a:schemeClr val="tx1"/>
                </a:solidFill>
                <a:effectLst/>
                <a:latin typeface="+mn-lt"/>
                <a:ea typeface="+mn-ea"/>
                <a:cs typeface="+mn-cs"/>
              </a:rPr>
              <a:t>datacamp</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We have made a global planning as well. So we can estimated how much time we have left per step and so we can focus on getting some results next.</a:t>
            </a:r>
          </a:p>
          <a:p>
            <a:endParaRPr lang="en-NL" dirty="0"/>
          </a:p>
        </p:txBody>
      </p:sp>
      <p:sp>
        <p:nvSpPr>
          <p:cNvPr id="4" name="Tijdelijke aanduiding voor datum 3"/>
          <p:cNvSpPr>
            <a:spLocks noGrp="1"/>
          </p:cNvSpPr>
          <p:nvPr>
            <p:ph type="dt" idx="1"/>
          </p:nvPr>
        </p:nvSpPr>
        <p:spPr/>
        <p:txBody>
          <a:bodyPr/>
          <a:lstStyle/>
          <a:p>
            <a:pPr rtl="0"/>
            <a:fld id="{F901C9C1-8869-4164-9103-760A82EA1CDD}" type="datetime1">
              <a:rPr lang="nl-NL" smtClean="0"/>
              <a:t>5-10-2020</a:t>
            </a:fld>
            <a:endParaRPr lang="en-US"/>
          </a:p>
        </p:txBody>
      </p:sp>
      <p:sp>
        <p:nvSpPr>
          <p:cNvPr id="5" name="Tijdelijke aanduiding voor dianummer 4"/>
          <p:cNvSpPr>
            <a:spLocks noGrp="1"/>
          </p:cNvSpPr>
          <p:nvPr>
            <p:ph type="sldNum" sz="quarter" idx="5"/>
          </p:nvPr>
        </p:nvSpPr>
        <p:spPr/>
        <p:txBody>
          <a:bodyPr/>
          <a:lstStyle/>
          <a:p>
            <a:pPr rtl="0"/>
            <a:fld id="{9C2B151B-D7D1-48E5-8230-5AADBC794F88}" type="slidenum">
              <a:rPr lang="en-US" smtClean="0"/>
              <a:t>4</a:t>
            </a:fld>
            <a:endParaRPr lang="en-US"/>
          </a:p>
        </p:txBody>
      </p:sp>
    </p:spTree>
    <p:extLst>
      <p:ext uri="{BB962C8B-B14F-4D97-AF65-F5344CB8AC3E}">
        <p14:creationId xmlns:p14="http://schemas.microsoft.com/office/powerpoint/2010/main" val="3781559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last few days some of our project members got to work on visualizing the data. Here you can see a subset of the data we have made we are trying to store less data and only save 30minutes before and after the event of changing bed status. As you can see in the bottom graph some </a:t>
            </a:r>
            <a:r>
              <a:rPr lang="en-GB" sz="1200" kern="1200" dirty="0" err="1">
                <a:solidFill>
                  <a:schemeClr val="tx1"/>
                </a:solidFill>
                <a:effectLst/>
                <a:latin typeface="+mn-lt"/>
                <a:ea typeface="+mn-ea"/>
                <a:cs typeface="+mn-cs"/>
              </a:rPr>
              <a:t>colors</a:t>
            </a:r>
            <a:r>
              <a:rPr lang="en-GB" sz="1200" kern="1200" dirty="0">
                <a:solidFill>
                  <a:schemeClr val="tx1"/>
                </a:solidFill>
                <a:effectLst/>
                <a:latin typeface="+mn-lt"/>
                <a:ea typeface="+mn-ea"/>
                <a:cs typeface="+mn-cs"/>
              </a:rPr>
              <a:t> are very present so in the future we are going to make a graph per value/</a:t>
            </a:r>
            <a:r>
              <a:rPr lang="en-GB" sz="1200" kern="1200" dirty="0" err="1">
                <a:solidFill>
                  <a:schemeClr val="tx1"/>
                </a:solidFill>
                <a:effectLst/>
                <a:latin typeface="+mn-lt"/>
                <a:ea typeface="+mn-ea"/>
                <a:cs typeface="+mn-cs"/>
              </a:rPr>
              <a:t>color</a:t>
            </a:r>
            <a:r>
              <a:rPr lang="en-GB" sz="1200" kern="1200" dirty="0">
                <a:solidFill>
                  <a:schemeClr val="tx1"/>
                </a:solidFill>
                <a:effectLst/>
                <a:latin typeface="+mn-lt"/>
                <a:ea typeface="+mn-ea"/>
                <a:cs typeface="+mn-cs"/>
              </a:rPr>
              <a:t>.</a:t>
            </a:r>
          </a:p>
          <a:p>
            <a:endParaRPr lang="nl-NL" dirty="0"/>
          </a:p>
        </p:txBody>
      </p:sp>
      <p:sp>
        <p:nvSpPr>
          <p:cNvPr id="4" name="Date Placeholder 3"/>
          <p:cNvSpPr>
            <a:spLocks noGrp="1"/>
          </p:cNvSpPr>
          <p:nvPr>
            <p:ph type="dt" idx="1"/>
          </p:nvPr>
        </p:nvSpPr>
        <p:spPr/>
        <p:txBody>
          <a:bodyPr/>
          <a:lstStyle/>
          <a:p>
            <a:pPr rtl="0"/>
            <a:fld id="{F901C9C1-8869-4164-9103-760A82EA1CDD}" type="datetime1">
              <a:rPr lang="nl-NL" smtClean="0"/>
              <a:t>5-10-2020</a:t>
            </a:fld>
            <a:endParaRPr lang="en-US"/>
          </a:p>
        </p:txBody>
      </p:sp>
      <p:sp>
        <p:nvSpPr>
          <p:cNvPr id="5" name="Slide Number Placehold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2967114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Date Placeholder 3"/>
          <p:cNvSpPr>
            <a:spLocks noGrp="1"/>
          </p:cNvSpPr>
          <p:nvPr>
            <p:ph type="dt" idx="1"/>
          </p:nvPr>
        </p:nvSpPr>
        <p:spPr/>
        <p:txBody>
          <a:bodyPr/>
          <a:lstStyle/>
          <a:p>
            <a:pPr rtl="0"/>
            <a:fld id="{F901C9C1-8869-4164-9103-760A82EA1CDD}" type="datetime1">
              <a:rPr lang="nl-NL" smtClean="0"/>
              <a:t>5-10-2020</a:t>
            </a:fld>
            <a:endParaRPr lang="en-US"/>
          </a:p>
        </p:txBody>
      </p:sp>
      <p:sp>
        <p:nvSpPr>
          <p:cNvPr id="5" name="Slide Number Placehold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3392388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Date Placeholder 3"/>
          <p:cNvSpPr>
            <a:spLocks noGrp="1"/>
          </p:cNvSpPr>
          <p:nvPr>
            <p:ph type="dt" idx="1"/>
          </p:nvPr>
        </p:nvSpPr>
        <p:spPr/>
        <p:txBody>
          <a:bodyPr/>
          <a:lstStyle/>
          <a:p>
            <a:pPr rtl="0"/>
            <a:fld id="{F901C9C1-8869-4164-9103-760A82EA1CDD}" type="datetime1">
              <a:rPr lang="nl-NL" smtClean="0"/>
              <a:t>5-10-2020</a:t>
            </a:fld>
            <a:endParaRPr lang="en-US"/>
          </a:p>
        </p:txBody>
      </p:sp>
      <p:sp>
        <p:nvSpPr>
          <p:cNvPr id="5" name="Slide Number Placeholder 4"/>
          <p:cNvSpPr>
            <a:spLocks noGrp="1"/>
          </p:cNvSpPr>
          <p:nvPr>
            <p:ph type="sldNum" sz="quarter" idx="5"/>
          </p:nvPr>
        </p:nvSpPr>
        <p:spPr/>
        <p:txBody>
          <a:bodyPr/>
          <a:lstStyle/>
          <a:p>
            <a:pPr rtl="0"/>
            <a:fld id="{9C2B151B-D7D1-48E5-8230-5AADBC794F88}" type="slidenum">
              <a:rPr lang="en-US" smtClean="0"/>
              <a:t>7</a:t>
            </a:fld>
            <a:endParaRPr lang="en-US"/>
          </a:p>
        </p:txBody>
      </p:sp>
    </p:spTree>
    <p:extLst>
      <p:ext uri="{BB962C8B-B14F-4D97-AF65-F5344CB8AC3E}">
        <p14:creationId xmlns:p14="http://schemas.microsoft.com/office/powerpoint/2010/main" val="3056586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Date Placeholder 3"/>
          <p:cNvSpPr>
            <a:spLocks noGrp="1"/>
          </p:cNvSpPr>
          <p:nvPr>
            <p:ph type="dt" idx="1"/>
          </p:nvPr>
        </p:nvSpPr>
        <p:spPr/>
        <p:txBody>
          <a:bodyPr/>
          <a:lstStyle/>
          <a:p>
            <a:pPr rtl="0"/>
            <a:fld id="{F901C9C1-8869-4164-9103-760A82EA1CDD}" type="datetime1">
              <a:rPr lang="nl-NL" smtClean="0"/>
              <a:t>5-10-2020</a:t>
            </a:fld>
            <a:endParaRPr lang="en-US"/>
          </a:p>
        </p:txBody>
      </p:sp>
      <p:sp>
        <p:nvSpPr>
          <p:cNvPr id="5" name="Slide Number Placeholder 4"/>
          <p:cNvSpPr>
            <a:spLocks noGrp="1"/>
          </p:cNvSpPr>
          <p:nvPr>
            <p:ph type="sldNum" sz="quarter" idx="5"/>
          </p:nvPr>
        </p:nvSpPr>
        <p:spPr/>
        <p:txBody>
          <a:bodyPr/>
          <a:lstStyle/>
          <a:p>
            <a:pPr rtl="0"/>
            <a:fld id="{9C2B151B-D7D1-48E5-8230-5AADBC794F88}" type="slidenum">
              <a:rPr lang="en-US" smtClean="0"/>
              <a:t>8</a:t>
            </a:fld>
            <a:endParaRPr lang="en-US"/>
          </a:p>
        </p:txBody>
      </p:sp>
    </p:spTree>
    <p:extLst>
      <p:ext uri="{BB962C8B-B14F-4D97-AF65-F5344CB8AC3E}">
        <p14:creationId xmlns:p14="http://schemas.microsoft.com/office/powerpoint/2010/main" val="2529782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Date Placeholder 3"/>
          <p:cNvSpPr>
            <a:spLocks noGrp="1"/>
          </p:cNvSpPr>
          <p:nvPr>
            <p:ph type="dt" idx="1"/>
          </p:nvPr>
        </p:nvSpPr>
        <p:spPr/>
        <p:txBody>
          <a:bodyPr/>
          <a:lstStyle/>
          <a:p>
            <a:pPr rtl="0"/>
            <a:fld id="{F901C9C1-8869-4164-9103-760A82EA1CDD}" type="datetime1">
              <a:rPr lang="nl-NL" smtClean="0"/>
              <a:t>5-10-2020</a:t>
            </a:fld>
            <a:endParaRPr lang="en-US"/>
          </a:p>
        </p:txBody>
      </p:sp>
      <p:sp>
        <p:nvSpPr>
          <p:cNvPr id="5" name="Slide Number Placeholder 4"/>
          <p:cNvSpPr>
            <a:spLocks noGrp="1"/>
          </p:cNvSpPr>
          <p:nvPr>
            <p:ph type="sldNum" sz="quarter" idx="5"/>
          </p:nvPr>
        </p:nvSpPr>
        <p:spPr/>
        <p:txBody>
          <a:bodyPr/>
          <a:lstStyle/>
          <a:p>
            <a:pPr rtl="0"/>
            <a:fld id="{9C2B151B-D7D1-48E5-8230-5AADBC794F88}" type="slidenum">
              <a:rPr lang="en-US" smtClean="0"/>
              <a:t>9</a:t>
            </a:fld>
            <a:endParaRPr lang="en-US"/>
          </a:p>
        </p:txBody>
      </p:sp>
    </p:spTree>
    <p:extLst>
      <p:ext uri="{BB962C8B-B14F-4D97-AF65-F5344CB8AC3E}">
        <p14:creationId xmlns:p14="http://schemas.microsoft.com/office/powerpoint/2010/main" val="1616015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hasCustomPrompt="1"/>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nl" dirty="0"/>
              <a:t>Klik om de titelstijl van het model te bewerken</a:t>
            </a:r>
            <a:endParaRPr lang="en-US" dirty="0"/>
          </a:p>
        </p:txBody>
      </p:sp>
      <p:sp>
        <p:nvSpPr>
          <p:cNvPr id="3" name="Sub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nl-NL"/>
              <a:t>Klikken om de ondertitelstijl van het model te bewerken</a:t>
            </a:r>
            <a:endParaRPr lang="en-US" dirty="0"/>
          </a:p>
        </p:txBody>
      </p:sp>
      <p:cxnSp>
        <p:nvCxnSpPr>
          <p:cNvPr id="9" name="Rechte verbindingslijn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ijdelijke aanduiding voor datum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C0FA062C-438B-435B-AC72-11EE0553D348}" type="datetime1">
              <a:rPr lang="nl-NL" smtClean="0"/>
              <a:t>5-10-2020</a:t>
            </a:fld>
            <a:endParaRPr lang="en-US" dirty="0"/>
          </a:p>
        </p:txBody>
      </p:sp>
      <p:sp>
        <p:nvSpPr>
          <p:cNvPr id="5" name="Tijdelijke aanduiding voor voettekst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Tijdelijke aanduiding voor dianumm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a:t>Klik om stijl te bewerken</a:t>
            </a:r>
            <a:endParaRPr lang="en-US" dirty="0"/>
          </a:p>
        </p:txBody>
      </p:sp>
      <p:sp>
        <p:nvSpPr>
          <p:cNvPr id="3" name="Tijdelijke aanduiding voor verticale tekst 2"/>
          <p:cNvSpPr>
            <a:spLocks noGrp="1"/>
          </p:cNvSpPr>
          <p:nvPr>
            <p:ph type="body" orient="vert" idx="1"/>
          </p:nvPr>
        </p:nvSpPr>
        <p:spPr/>
        <p:txBody>
          <a:bodyPr vert="eaVert" lIns="45720" tIns="0" rIns="45720" bIns="0" rtlCol="0"/>
          <a:lstStyle/>
          <a:p>
            <a:pPr lvl="0" rtl="0"/>
            <a:r>
              <a:rPr lang="nl-NL"/>
              <a:t>Klikken om de tekststijl van het model te bewerken</a:t>
            </a:r>
          </a:p>
          <a:p>
            <a:pPr lvl="1" rtl="0"/>
            <a:r>
              <a:rPr lang="nl-NL"/>
              <a:t>Tweede niveau</a:t>
            </a:r>
          </a:p>
          <a:p>
            <a:pPr lvl="2" rtl="0"/>
            <a:r>
              <a:rPr lang="nl-NL"/>
              <a:t>Derde niveau</a:t>
            </a:r>
          </a:p>
          <a:p>
            <a:pPr lvl="3" rtl="0"/>
            <a:r>
              <a:rPr lang="nl-NL"/>
              <a:t>Vierde niveau</a:t>
            </a:r>
          </a:p>
          <a:p>
            <a:pPr lvl="4" rtl="0"/>
            <a:r>
              <a:rPr lang="nl-NL"/>
              <a:t>Vijfde niveau</a:t>
            </a:r>
            <a:endParaRPr lang="en-US" dirty="0"/>
          </a:p>
        </p:txBody>
      </p:sp>
      <p:sp>
        <p:nvSpPr>
          <p:cNvPr id="7" name="Tijdelijke aanduiding voor datum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94DE0F8E-8C2A-4EA9-82B4-D806D34B557D}" type="datetime1">
              <a:rPr lang="nl-NL" smtClean="0"/>
              <a:t>5-10-2020</a:t>
            </a:fld>
            <a:endParaRPr lang="en-US" dirty="0"/>
          </a:p>
        </p:txBody>
      </p:sp>
      <p:sp>
        <p:nvSpPr>
          <p:cNvPr id="8" name="Tijdelijke aanduiding voor voettekst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Tijdelijke aanduiding voor dianumm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e titel 1"/>
          <p:cNvSpPr>
            <a:spLocks noGrp="1"/>
          </p:cNvSpPr>
          <p:nvPr>
            <p:ph type="title" orient="vert"/>
          </p:nvPr>
        </p:nvSpPr>
        <p:spPr>
          <a:xfrm>
            <a:off x="8724900" y="412302"/>
            <a:ext cx="2628900" cy="5759898"/>
          </a:xfrm>
        </p:spPr>
        <p:txBody>
          <a:bodyPr vert="eaVert" rtlCol="0"/>
          <a:lstStyle/>
          <a:p>
            <a:pPr rtl="0"/>
            <a:r>
              <a:rPr lang="nl-NL"/>
              <a:t>Klik om stijl te bewerken</a:t>
            </a:r>
            <a:endParaRPr lang="en-US" dirty="0"/>
          </a:p>
        </p:txBody>
      </p:sp>
      <p:sp>
        <p:nvSpPr>
          <p:cNvPr id="3" name="Tijdelijke aanduiding voor verticale tekst 2"/>
          <p:cNvSpPr>
            <a:spLocks noGrp="1"/>
          </p:cNvSpPr>
          <p:nvPr>
            <p:ph type="body" orient="vert" idx="1"/>
          </p:nvPr>
        </p:nvSpPr>
        <p:spPr>
          <a:xfrm>
            <a:off x="838200" y="412302"/>
            <a:ext cx="7734300" cy="5759898"/>
          </a:xfrm>
        </p:spPr>
        <p:txBody>
          <a:bodyPr vert="eaVert" lIns="45720" tIns="0" rIns="45720" bIns="0" rtlCol="0"/>
          <a:lstStyle/>
          <a:p>
            <a:pPr lvl="0" rtl="0"/>
            <a:r>
              <a:rPr lang="nl-NL"/>
              <a:t>Klikken om de tekststijl van het model te bewerken</a:t>
            </a:r>
          </a:p>
          <a:p>
            <a:pPr lvl="1" rtl="0"/>
            <a:r>
              <a:rPr lang="nl-NL"/>
              <a:t>Tweede niveau</a:t>
            </a:r>
          </a:p>
          <a:p>
            <a:pPr lvl="2" rtl="0"/>
            <a:r>
              <a:rPr lang="nl-NL"/>
              <a:t>Derde niveau</a:t>
            </a:r>
          </a:p>
          <a:p>
            <a:pPr lvl="3" rtl="0"/>
            <a:r>
              <a:rPr lang="nl-NL"/>
              <a:t>Vierde niveau</a:t>
            </a:r>
          </a:p>
          <a:p>
            <a:pPr lvl="4" rtl="0"/>
            <a:r>
              <a:rPr lang="nl-NL"/>
              <a:t>Vijfde niveau</a:t>
            </a:r>
            <a:endParaRPr lang="en-US" dirty="0"/>
          </a:p>
        </p:txBody>
      </p:sp>
      <p:sp>
        <p:nvSpPr>
          <p:cNvPr id="7" name="Tijdelijke aanduiding voor datum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55C4D6BC-2A99-4B5A-A80A-D2F510080855}" type="datetime1">
              <a:rPr lang="nl-NL" smtClean="0"/>
              <a:t>5-10-2020</a:t>
            </a:fld>
            <a:endParaRPr lang="en-US" dirty="0"/>
          </a:p>
        </p:txBody>
      </p:sp>
      <p:sp>
        <p:nvSpPr>
          <p:cNvPr id="8" name="Tijdelijke aanduiding voor voettekst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Tijdelijke aanduiding voor dianumm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inhou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a:t>Klik om stijl te bewerken</a:t>
            </a:r>
            <a:endParaRPr lang="en-US" dirty="0"/>
          </a:p>
        </p:txBody>
      </p:sp>
      <p:sp>
        <p:nvSpPr>
          <p:cNvPr id="3" name="Tijdelijke aanduiding voor inhoud 2"/>
          <p:cNvSpPr>
            <a:spLocks noGrp="1"/>
          </p:cNvSpPr>
          <p:nvPr>
            <p:ph idx="1"/>
          </p:nvPr>
        </p:nvSpPr>
        <p:spPr/>
        <p:txBody>
          <a:bodyPr rtlCol="0"/>
          <a:lstStyle/>
          <a:p>
            <a:pPr lvl="0" rtl="0"/>
            <a:r>
              <a:rPr lang="nl-NL"/>
              <a:t>Klikken om de tekststijl van het model te bewerken</a:t>
            </a:r>
          </a:p>
          <a:p>
            <a:pPr lvl="1" rtl="0"/>
            <a:r>
              <a:rPr lang="nl-NL"/>
              <a:t>Tweede niveau</a:t>
            </a:r>
          </a:p>
          <a:p>
            <a:pPr lvl="2" rtl="0"/>
            <a:r>
              <a:rPr lang="nl-NL"/>
              <a:t>Derde niveau</a:t>
            </a:r>
          </a:p>
          <a:p>
            <a:pPr lvl="3" rtl="0"/>
            <a:r>
              <a:rPr lang="nl-NL"/>
              <a:t>Vierde niveau</a:t>
            </a:r>
          </a:p>
          <a:p>
            <a:pPr lvl="4" rtl="0"/>
            <a:r>
              <a:rPr lang="nl-NL"/>
              <a:t>Vijfde niveau</a:t>
            </a:r>
            <a:endParaRPr lang="en-US" dirty="0"/>
          </a:p>
        </p:txBody>
      </p:sp>
      <p:sp>
        <p:nvSpPr>
          <p:cNvPr id="7" name="Tijdelijke aanduiding voor datum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38F39E6F-C4D3-4233-838E-9ABAB79681C5}" type="datetime1">
              <a:rPr lang="nl-NL" smtClean="0"/>
              <a:t>5-10-2020</a:t>
            </a:fld>
            <a:endParaRPr lang="en-US" dirty="0"/>
          </a:p>
        </p:txBody>
      </p:sp>
      <p:sp>
        <p:nvSpPr>
          <p:cNvPr id="8" name="Tijdelijke aanduiding voor voettekst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Tijdelijke aanduiding voor dianumm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bg>
      <p:bgPr>
        <a:solidFill>
          <a:schemeClr val="bg1"/>
        </a:solid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nl-NL"/>
              <a:t>Klik om stijl te bewerken</a:t>
            </a:r>
            <a:endParaRPr lang="en-US" dirty="0"/>
          </a:p>
        </p:txBody>
      </p:sp>
      <p:sp>
        <p:nvSpPr>
          <p:cNvPr id="3" name="Tijdelijke aanduiding voor tekst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nl-NL"/>
              <a:t>Klikken om de tekststijl van het model te bewerken</a:t>
            </a:r>
          </a:p>
        </p:txBody>
      </p:sp>
      <p:cxnSp>
        <p:nvCxnSpPr>
          <p:cNvPr id="9" name="Rechte verbindingslijn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ijdelijke aanduiding voor datum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760746DE-BCB6-4742-BAD3-23D789492DEA}" type="datetime1">
              <a:rPr lang="nl-NL" smtClean="0"/>
              <a:t>5-10-2020</a:t>
            </a:fld>
            <a:endParaRPr lang="en-US" dirty="0"/>
          </a:p>
        </p:txBody>
      </p:sp>
      <p:sp>
        <p:nvSpPr>
          <p:cNvPr id="8" name="Tijdelijke aanduiding voor voettekst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Tijdelijke aanduiding voor dianumm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inhoud">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nl-NL"/>
              <a:t>Klik om stijl te bewerken</a:t>
            </a:r>
            <a:endParaRPr lang="en-US" dirty="0"/>
          </a:p>
        </p:txBody>
      </p:sp>
      <p:sp>
        <p:nvSpPr>
          <p:cNvPr id="3" name="Tijdelijke aanduiding voor inhoud 2"/>
          <p:cNvSpPr>
            <a:spLocks noGrp="1"/>
          </p:cNvSpPr>
          <p:nvPr>
            <p:ph sz="half" idx="1" hasCustomPrompt="1"/>
          </p:nvPr>
        </p:nvSpPr>
        <p:spPr>
          <a:xfrm>
            <a:off x="1097280" y="2120900"/>
            <a:ext cx="4639736" cy="3748193"/>
          </a:xfrm>
        </p:spPr>
        <p:txBody>
          <a:bodyPr rtlCol="0"/>
          <a:lstStyle>
            <a:lvl1pPr>
              <a:defRPr/>
            </a:lvl1pPr>
          </a:lstStyle>
          <a:p>
            <a:pPr lvl="0" rtl="0"/>
            <a:r>
              <a:rPr lang="nl" dirty="0"/>
              <a:t>Klik om de tekststijlen van het model te bewerken</a:t>
            </a:r>
          </a:p>
          <a:p>
            <a:pPr lvl="1" rtl="0"/>
            <a:r>
              <a:rPr lang="nl" dirty="0"/>
              <a:t>Tweede niveau</a:t>
            </a:r>
          </a:p>
          <a:p>
            <a:pPr lvl="2" rtl="0"/>
            <a:r>
              <a:rPr lang="nl" dirty="0"/>
              <a:t>Derde niveau</a:t>
            </a:r>
          </a:p>
          <a:p>
            <a:pPr lvl="3" rtl="0"/>
            <a:r>
              <a:rPr lang="nl" dirty="0"/>
              <a:t>Vierde niveau</a:t>
            </a:r>
          </a:p>
          <a:p>
            <a:pPr lvl="4" rtl="0"/>
            <a:r>
              <a:rPr lang="nl" dirty="0"/>
              <a:t>Vijfde niveau</a:t>
            </a:r>
            <a:endParaRPr lang="en-US" dirty="0"/>
          </a:p>
        </p:txBody>
      </p:sp>
      <p:sp>
        <p:nvSpPr>
          <p:cNvPr id="4" name="Tijdelijke aanduiding voor inhoud 3"/>
          <p:cNvSpPr>
            <a:spLocks noGrp="1"/>
          </p:cNvSpPr>
          <p:nvPr>
            <p:ph sz="half" idx="2" hasCustomPrompt="1"/>
          </p:nvPr>
        </p:nvSpPr>
        <p:spPr>
          <a:xfrm>
            <a:off x="6515944" y="2120900"/>
            <a:ext cx="4639736" cy="3748194"/>
          </a:xfrm>
        </p:spPr>
        <p:txBody>
          <a:bodyPr rtlCol="0"/>
          <a:lstStyle>
            <a:lvl1pPr>
              <a:defRPr/>
            </a:lvl1pPr>
          </a:lstStyle>
          <a:p>
            <a:pPr lvl="0" rtl="0"/>
            <a:r>
              <a:rPr lang="nl" dirty="0"/>
              <a:t>Klik om de tekststijlen van het model te bewerken</a:t>
            </a:r>
          </a:p>
          <a:p>
            <a:pPr lvl="1" rtl="0"/>
            <a:r>
              <a:rPr lang="nl" dirty="0"/>
              <a:t>Tweede niveau</a:t>
            </a:r>
          </a:p>
          <a:p>
            <a:pPr lvl="2" rtl="0"/>
            <a:r>
              <a:rPr lang="nl" dirty="0"/>
              <a:t>Derde niveau</a:t>
            </a:r>
          </a:p>
          <a:p>
            <a:pPr lvl="3" rtl="0"/>
            <a:r>
              <a:rPr lang="nl" dirty="0"/>
              <a:t>Vierde niveau</a:t>
            </a:r>
          </a:p>
          <a:p>
            <a:pPr lvl="4" rtl="0"/>
            <a:r>
              <a:rPr lang="nl" dirty="0"/>
              <a:t>Vijfde niveau</a:t>
            </a:r>
            <a:endParaRPr lang="en-US" dirty="0"/>
          </a:p>
        </p:txBody>
      </p:sp>
      <p:sp>
        <p:nvSpPr>
          <p:cNvPr id="2" name="Tijdelijke aanduiding voor datum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CF007331-9111-4CF7-BB53-7967C82BE855}" type="datetime1">
              <a:rPr lang="nl-NL" smtClean="0"/>
              <a:t>5-10-2020</a:t>
            </a:fld>
            <a:endParaRPr lang="en-US" dirty="0"/>
          </a:p>
        </p:txBody>
      </p:sp>
      <p:sp>
        <p:nvSpPr>
          <p:cNvPr id="9" name="Tijdelijke aanduiding voor voettekst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Tijdelijke aanduiding voor dianumm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nl-NL"/>
              <a:t>Klik om stijl te bewerken</a:t>
            </a:r>
            <a:endParaRPr lang="en-US" dirty="0"/>
          </a:p>
        </p:txBody>
      </p:sp>
      <p:sp>
        <p:nvSpPr>
          <p:cNvPr id="3" name="Tijdelijke aanduiding voor tekst 2"/>
          <p:cNvSpPr>
            <a:spLocks noGrp="1"/>
          </p:cNvSpPr>
          <p:nvPr>
            <p:ph type="body" idx="1" hasCustomPrompt="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 dirty="0"/>
              <a:t>Klik om de tekststijlen van het model te bewerken</a:t>
            </a:r>
          </a:p>
        </p:txBody>
      </p:sp>
      <p:sp>
        <p:nvSpPr>
          <p:cNvPr id="4" name="Tijdelijke aanduiding voor inhoud 3"/>
          <p:cNvSpPr>
            <a:spLocks noGrp="1"/>
          </p:cNvSpPr>
          <p:nvPr>
            <p:ph sz="half" idx="2" hasCustomPrompt="1"/>
          </p:nvPr>
        </p:nvSpPr>
        <p:spPr>
          <a:xfrm>
            <a:off x="1097280" y="2958274"/>
            <a:ext cx="4639736" cy="2910821"/>
          </a:xfrm>
        </p:spPr>
        <p:txBody>
          <a:bodyPr rtlCol="0"/>
          <a:lstStyle>
            <a:lvl1pPr>
              <a:defRPr/>
            </a:lvl1pPr>
          </a:lstStyle>
          <a:p>
            <a:pPr lvl="0" rtl="0"/>
            <a:r>
              <a:rPr lang="nl" dirty="0"/>
              <a:t>Klik om de tekststijlen van het model te bewerken</a:t>
            </a:r>
          </a:p>
          <a:p>
            <a:pPr lvl="1" rtl="0"/>
            <a:r>
              <a:rPr lang="nl" dirty="0"/>
              <a:t>Tweede niveau</a:t>
            </a:r>
          </a:p>
          <a:p>
            <a:pPr lvl="2" rtl="0"/>
            <a:r>
              <a:rPr lang="nl" dirty="0"/>
              <a:t>Derde niveau</a:t>
            </a:r>
          </a:p>
          <a:p>
            <a:pPr lvl="3" rtl="0"/>
            <a:r>
              <a:rPr lang="nl" dirty="0"/>
              <a:t>Vierde niveau</a:t>
            </a:r>
          </a:p>
          <a:p>
            <a:pPr lvl="4" rtl="0"/>
            <a:r>
              <a:rPr lang="nl" dirty="0"/>
              <a:t>Vijfde niveau</a:t>
            </a:r>
            <a:endParaRPr lang="en-US" dirty="0"/>
          </a:p>
        </p:txBody>
      </p:sp>
      <p:sp>
        <p:nvSpPr>
          <p:cNvPr id="5" name="Tijdelijke aanduiding voor tekst 4"/>
          <p:cNvSpPr>
            <a:spLocks noGrp="1"/>
          </p:cNvSpPr>
          <p:nvPr>
            <p:ph type="body" sz="quarter" idx="3" hasCustomPrompt="1"/>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 dirty="0"/>
              <a:t>Klik om de tekststijlen van het model te bewerken</a:t>
            </a:r>
          </a:p>
        </p:txBody>
      </p:sp>
      <p:sp>
        <p:nvSpPr>
          <p:cNvPr id="6" name="Tijdelijke aanduiding voor inhoud 5"/>
          <p:cNvSpPr>
            <a:spLocks noGrp="1"/>
          </p:cNvSpPr>
          <p:nvPr>
            <p:ph sz="quarter" idx="4" hasCustomPrompt="1"/>
          </p:nvPr>
        </p:nvSpPr>
        <p:spPr>
          <a:xfrm>
            <a:off x="6515944" y="2958273"/>
            <a:ext cx="4639736" cy="2910821"/>
          </a:xfrm>
        </p:spPr>
        <p:txBody>
          <a:bodyPr rtlCol="0"/>
          <a:lstStyle>
            <a:lvl1pPr>
              <a:defRPr/>
            </a:lvl1pPr>
          </a:lstStyle>
          <a:p>
            <a:pPr lvl="0" rtl="0"/>
            <a:r>
              <a:rPr lang="nl" dirty="0"/>
              <a:t>Klik om de tekststijlen van het model te bewerken</a:t>
            </a:r>
          </a:p>
          <a:p>
            <a:pPr lvl="1" rtl="0"/>
            <a:r>
              <a:rPr lang="nl" dirty="0"/>
              <a:t>Tweede niveau</a:t>
            </a:r>
          </a:p>
          <a:p>
            <a:pPr lvl="2" rtl="0"/>
            <a:r>
              <a:rPr lang="nl" dirty="0"/>
              <a:t>Derde niveau</a:t>
            </a:r>
          </a:p>
          <a:p>
            <a:pPr lvl="3" rtl="0"/>
            <a:r>
              <a:rPr lang="nl" dirty="0"/>
              <a:t>Vierde niveau</a:t>
            </a:r>
          </a:p>
          <a:p>
            <a:pPr lvl="4" rtl="0"/>
            <a:r>
              <a:rPr lang="nl" dirty="0"/>
              <a:t>Vijfde niveau</a:t>
            </a:r>
            <a:endParaRPr lang="en-US" dirty="0"/>
          </a:p>
        </p:txBody>
      </p:sp>
      <p:sp>
        <p:nvSpPr>
          <p:cNvPr id="2" name="Tijdelijke aanduiding voor datum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1CF4AAB0-CA0B-4B50-BAF5-64285225E6D3}" type="datetime1">
              <a:rPr lang="nl-NL" smtClean="0"/>
              <a:t>5-10-2020</a:t>
            </a:fld>
            <a:endParaRPr lang="en-US" dirty="0"/>
          </a:p>
        </p:txBody>
      </p:sp>
      <p:sp>
        <p:nvSpPr>
          <p:cNvPr id="11" name="Tijdelijke aanduiding voor voettekst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Tijdelijke aanduiding voor dianumm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a:t>Klik om stijl te bewerken</a:t>
            </a:r>
            <a:endParaRPr lang="en-US" dirty="0"/>
          </a:p>
        </p:txBody>
      </p:sp>
      <p:sp>
        <p:nvSpPr>
          <p:cNvPr id="6" name="Tijdelijke aanduiding voor datum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E7EE9EEA-93A4-4AC0-82A3-AAE045D26265}" type="datetime1">
              <a:rPr lang="nl-NL" smtClean="0"/>
              <a:t>5-10-2020</a:t>
            </a:fld>
            <a:endParaRPr lang="en-US" dirty="0"/>
          </a:p>
        </p:txBody>
      </p:sp>
      <p:sp>
        <p:nvSpPr>
          <p:cNvPr id="7" name="Tijdelijke aanduiding voor voettekst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Tijdelijke aanduiding voor dianumm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jdelijke aanduiding voor datum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65510036-C9F6-4A25-952D-E980D1218E5A}" type="datetime1">
              <a:rPr lang="nl-NL" smtClean="0"/>
              <a:t>5-10-2020</a:t>
            </a:fld>
            <a:endParaRPr lang="en-US" dirty="0"/>
          </a:p>
        </p:txBody>
      </p:sp>
      <p:sp>
        <p:nvSpPr>
          <p:cNvPr id="3" name="Tijdelijke aanduiding voor voettekst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Tijdelijke aanduiding voor dianumm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nl-NL"/>
              <a:t>Klik om stijl te bewerken</a:t>
            </a:r>
            <a:endParaRPr lang="en-US" dirty="0"/>
          </a:p>
        </p:txBody>
      </p:sp>
      <p:sp>
        <p:nvSpPr>
          <p:cNvPr id="3" name="Tijdelijke aanduiding voor inhoud 2"/>
          <p:cNvSpPr>
            <a:spLocks noGrp="1"/>
          </p:cNvSpPr>
          <p:nvPr>
            <p:ph idx="1"/>
          </p:nvPr>
        </p:nvSpPr>
        <p:spPr>
          <a:xfrm>
            <a:off x="5458984" y="812799"/>
            <a:ext cx="5928344" cy="5294757"/>
          </a:xfrm>
        </p:spPr>
        <p:txBody>
          <a:bodyPr rtlCol="0"/>
          <a:lstStyle/>
          <a:p>
            <a:pPr lvl="0" rtl="0"/>
            <a:r>
              <a:rPr lang="nl-NL"/>
              <a:t>Klikken om de tekststijl van het model te bewerken</a:t>
            </a:r>
          </a:p>
          <a:p>
            <a:pPr lvl="1" rtl="0"/>
            <a:r>
              <a:rPr lang="nl-NL"/>
              <a:t>Tweede niveau</a:t>
            </a:r>
          </a:p>
          <a:p>
            <a:pPr lvl="2" rtl="0"/>
            <a:r>
              <a:rPr lang="nl-NL"/>
              <a:t>Derde niveau</a:t>
            </a:r>
          </a:p>
          <a:p>
            <a:pPr lvl="3" rtl="0"/>
            <a:r>
              <a:rPr lang="nl-NL"/>
              <a:t>Vierde niveau</a:t>
            </a:r>
          </a:p>
          <a:p>
            <a:pPr lvl="4" rtl="0"/>
            <a:r>
              <a:rPr lang="nl-NL"/>
              <a:t>Vijfde niveau</a:t>
            </a:r>
            <a:endParaRPr lang="en-US" dirty="0"/>
          </a:p>
        </p:txBody>
      </p:sp>
      <p:sp>
        <p:nvSpPr>
          <p:cNvPr id="4" name="Tijdelijke aanduiding voor tekst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nl-NL"/>
              <a:t>Klikken om de tekststijl van het model te bewerken</a:t>
            </a:r>
          </a:p>
        </p:txBody>
      </p:sp>
      <p:sp>
        <p:nvSpPr>
          <p:cNvPr id="5" name="Tijdelijke aanduiding voor datum 4"/>
          <p:cNvSpPr>
            <a:spLocks noGrp="1"/>
          </p:cNvSpPr>
          <p:nvPr>
            <p:ph type="dt" sz="half" idx="10"/>
          </p:nvPr>
        </p:nvSpPr>
        <p:spPr>
          <a:xfrm>
            <a:off x="643464" y="6446520"/>
            <a:ext cx="3517568" cy="365125"/>
          </a:xfrm>
        </p:spPr>
        <p:txBody>
          <a:bodyPr rtlCol="0"/>
          <a:lstStyle>
            <a:lvl1pPr algn="l">
              <a:defRPr/>
            </a:lvl1pPr>
          </a:lstStyle>
          <a:p>
            <a:pPr rtl="0"/>
            <a:fld id="{7EC0246C-263D-46C0-97C2-33055410F436}" type="datetime1">
              <a:rPr lang="nl-NL" smtClean="0"/>
              <a:t>5-10-2020</a:t>
            </a:fld>
            <a:endParaRPr lang="en-US" dirty="0"/>
          </a:p>
        </p:txBody>
      </p:sp>
      <p:sp>
        <p:nvSpPr>
          <p:cNvPr id="6" name="Tijdelijke aanduiding voor voettekst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Tijdelijke aanduiding voor dianumm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rtl="0"/>
              <a:t>‹nr.›</a:t>
            </a:fld>
            <a:endParaRPr lang="en-US" dirty="0"/>
          </a:p>
        </p:txBody>
      </p:sp>
    </p:spTree>
    <p:extLst>
      <p:ext uri="{BB962C8B-B14F-4D97-AF65-F5344CB8AC3E}">
        <p14:creationId xmlns:p14="http://schemas.microsoft.com/office/powerpoint/2010/main" val="1933282235"/>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jdelijke aanduiding voor afbeelding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nl-NL"/>
              <a:t>Klik op het pictogram als u een afbeelding wilt toevoegen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500" b="0">
                <a:solidFill>
                  <a:srgbClr val="FFFFFF"/>
                </a:solidFill>
              </a:defRPr>
            </a:lvl1pPr>
          </a:lstStyle>
          <a:p>
            <a:pPr rtl="0"/>
            <a:r>
              <a:rPr lang="nl-NL"/>
              <a:t>Klik om stijl te bewerken</a:t>
            </a:r>
            <a:endParaRPr lang="en-US" dirty="0"/>
          </a:p>
        </p:txBody>
      </p:sp>
      <p:sp>
        <p:nvSpPr>
          <p:cNvPr id="4" name="Tijdelijke aanduiding voor tekst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nl-NL"/>
              <a:t>Klikken om de tekststijl van het model te bewerken</a:t>
            </a:r>
          </a:p>
        </p:txBody>
      </p:sp>
      <p:sp>
        <p:nvSpPr>
          <p:cNvPr id="5" name="Tijdelijke aanduiding voor datum 4"/>
          <p:cNvSpPr>
            <a:spLocks noGrp="1"/>
          </p:cNvSpPr>
          <p:nvPr>
            <p:ph type="dt" sz="half" idx="10"/>
          </p:nvPr>
        </p:nvSpPr>
        <p:spPr/>
        <p:txBody>
          <a:bodyPr rtlCol="0"/>
          <a:lstStyle>
            <a:lvl1pPr>
              <a:defRPr/>
            </a:lvl1pPr>
          </a:lstStyle>
          <a:p>
            <a:pPr rtl="0"/>
            <a:fld id="{AC828DE5-5E25-48F8-9D08-0AAF94E065B7}" type="datetime1">
              <a:rPr lang="nl-NL" smtClean="0"/>
              <a:t>5-10-2020</a:t>
            </a:fld>
            <a:endParaRPr lang="en-US" dirty="0"/>
          </a:p>
        </p:txBody>
      </p:sp>
      <p:sp>
        <p:nvSpPr>
          <p:cNvPr id="6" name="Tijdelijke aanduiding voor voettekst 5"/>
          <p:cNvSpPr>
            <a:spLocks noGrp="1"/>
          </p:cNvSpPr>
          <p:nvPr>
            <p:ph type="ftr" sz="quarter" idx="11"/>
          </p:nvPr>
        </p:nvSpPr>
        <p:spPr>
          <a:xfrm>
            <a:off x="1097279" y="6446838"/>
            <a:ext cx="6818262" cy="365125"/>
          </a:xfrm>
        </p:spPr>
        <p:txBody>
          <a:bodyPr rtlCol="0"/>
          <a:lstStyle/>
          <a:p>
            <a:pPr algn="l" rtl="0"/>
            <a:endParaRPr lang="en-US" dirty="0"/>
          </a:p>
        </p:txBody>
      </p:sp>
      <p:sp>
        <p:nvSpPr>
          <p:cNvPr id="7" name="Tijdelijke aanduiding voor dianumm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jdelijke aanduiding voor titel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nl"/>
              <a:t>Klik om de titelstijl van het model te bewerken</a:t>
            </a:r>
            <a:endParaRPr lang="en-US" dirty="0"/>
          </a:p>
        </p:txBody>
      </p:sp>
      <p:sp>
        <p:nvSpPr>
          <p:cNvPr id="3" name="Tijdelijke aanduiding voor tekst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nl"/>
              <a:t>Klik om de tekststijlen van het model te bewerken</a:t>
            </a:r>
          </a:p>
          <a:p>
            <a:pPr lvl="1" rtl="0"/>
            <a:r>
              <a:rPr lang="nl"/>
              <a:t>Tweede niveau</a:t>
            </a:r>
          </a:p>
          <a:p>
            <a:pPr lvl="2" rtl="0"/>
            <a:r>
              <a:rPr lang="nl"/>
              <a:t>Derde niveau</a:t>
            </a:r>
          </a:p>
          <a:p>
            <a:pPr lvl="3" rtl="0"/>
            <a:r>
              <a:rPr lang="nl"/>
              <a:t>Vierde niveau</a:t>
            </a:r>
          </a:p>
          <a:p>
            <a:pPr lvl="4" rtl="0"/>
            <a:r>
              <a:rPr lang="nl"/>
              <a:t>Vijfde niveau</a:t>
            </a:r>
            <a:endParaRPr lang="en-US" dirty="0"/>
          </a:p>
        </p:txBody>
      </p:sp>
      <p:sp>
        <p:nvSpPr>
          <p:cNvPr id="4" name="Tijdelijke aanduiding voor datum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FBBDB2E9-45E4-446B-B384-7A1A43730A2E}" type="datetime1">
              <a:rPr lang="nl-NL" smtClean="0"/>
              <a:t>5-10-2020</a:t>
            </a:fld>
            <a:endParaRPr lang="en-US" dirty="0"/>
          </a:p>
        </p:txBody>
      </p:sp>
      <p:sp>
        <p:nvSpPr>
          <p:cNvPr id="5" name="Tijdelijke aanduiding voor voettekst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Tijdelijke aanduiding voor dianumm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Rechte verbindingslijn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hoe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en-US" sz="8000" dirty="0"/>
              <a:t>Momo Medical</a:t>
            </a:r>
            <a:endParaRPr lang="nl" sz="8000" dirty="0"/>
          </a:p>
        </p:txBody>
      </p:sp>
      <p:sp>
        <p:nvSpPr>
          <p:cNvPr id="3" name="Sub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8"/>
            <a:ext cx="6269347" cy="2046835"/>
          </a:xfrm>
        </p:spPr>
        <p:txBody>
          <a:bodyPr rtlCol="0">
            <a:normAutofit fontScale="92500" lnSpcReduction="20000"/>
          </a:bodyPr>
          <a:lstStyle/>
          <a:p>
            <a:r>
              <a:rPr lang="nl-NL" dirty="0" err="1"/>
              <a:t>Salah</a:t>
            </a:r>
            <a:r>
              <a:rPr lang="nl-NL" dirty="0"/>
              <a:t> Abdulkader, </a:t>
            </a:r>
            <a:br>
              <a:rPr lang="nl-NL" dirty="0"/>
            </a:br>
            <a:r>
              <a:rPr lang="nl-NL" dirty="0"/>
              <a:t>Theo van den Berg, </a:t>
            </a:r>
            <a:br>
              <a:rPr lang="nl-NL" dirty="0"/>
            </a:br>
            <a:r>
              <a:rPr lang="nl-NL" dirty="0"/>
              <a:t>Roy Duivenvoorden, </a:t>
            </a:r>
            <a:br>
              <a:rPr lang="nl-NL" dirty="0"/>
            </a:br>
            <a:r>
              <a:rPr lang="nl-NL" dirty="0"/>
              <a:t>Nick </a:t>
            </a:r>
            <a:r>
              <a:rPr lang="nl-NL" dirty="0" err="1"/>
              <a:t>Keereweer</a:t>
            </a:r>
            <a:r>
              <a:rPr lang="nl-NL" dirty="0"/>
              <a:t>, </a:t>
            </a:r>
            <a:br>
              <a:rPr lang="nl-NL" dirty="0"/>
            </a:br>
            <a:r>
              <a:rPr lang="nl-NL" dirty="0"/>
              <a:t>Floris van Lingen, </a:t>
            </a:r>
            <a:br>
              <a:rPr lang="nl-NL" dirty="0"/>
            </a:br>
            <a:r>
              <a:rPr lang="nl-NL" dirty="0"/>
              <a:t>Jeanine </a:t>
            </a:r>
            <a:r>
              <a:rPr lang="nl-NL" dirty="0" err="1"/>
              <a:t>Nagy</a:t>
            </a:r>
            <a:endParaRPr lang="nl" sz="1600" dirty="0">
              <a:solidFill>
                <a:schemeClr val="tx1">
                  <a:lumMod val="85000"/>
                  <a:lumOff val="15000"/>
                </a:schemeClr>
              </a:solidFill>
            </a:endParaRPr>
          </a:p>
        </p:txBody>
      </p:sp>
      <p:pic>
        <p:nvPicPr>
          <p:cNvPr id="5" name="Afbeelding 4" descr="Een afbeelding met gebouw, zitting, bank, zijkant&#10;&#10;Beschrijving automatisch gegenereerd">
            <a:extLst>
              <a:ext uri="{FF2B5EF4-FFF2-40B4-BE49-F238E27FC236}">
                <a16:creationId xmlns:a16="http://schemas.microsoft.com/office/drawing/2014/main" id="{282CF6DD-7FE8-4063-9551-1B7BBCE92A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Rechte verbindingslijn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ijdelijke aanduiding voor dianummer 3">
            <a:extLst>
              <a:ext uri="{FF2B5EF4-FFF2-40B4-BE49-F238E27FC236}">
                <a16:creationId xmlns:a16="http://schemas.microsoft.com/office/drawing/2014/main" id="{29099855-908D-46A2-9A91-9A171A93CD71}"/>
              </a:ext>
            </a:extLst>
          </p:cNvPr>
          <p:cNvSpPr>
            <a:spLocks noGrp="1"/>
          </p:cNvSpPr>
          <p:nvPr>
            <p:ph type="sldNum" sz="quarter" idx="12"/>
          </p:nvPr>
        </p:nvSpPr>
        <p:spPr/>
        <p:txBody>
          <a:bodyPr/>
          <a:lstStyle/>
          <a:p>
            <a:fld id="{3A98EE3D-8CD1-4C3F-BD1C-C98C9596463C}" type="slidenum">
              <a:rPr lang="en-US" smtClean="0"/>
              <a:t>1</a:t>
            </a:fld>
            <a:endParaRPr lang="nl-NL"/>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32A170-5FD3-450A-BD02-B113453E20E1}"/>
              </a:ext>
            </a:extLst>
          </p:cNvPr>
          <p:cNvSpPr>
            <a:spLocks noGrp="1"/>
          </p:cNvSpPr>
          <p:nvPr>
            <p:ph type="title"/>
          </p:nvPr>
        </p:nvSpPr>
        <p:spPr/>
        <p:txBody>
          <a:bodyPr/>
          <a:lstStyle/>
          <a:p>
            <a:r>
              <a:rPr lang="nl-NL" dirty="0" err="1"/>
              <a:t>What</a:t>
            </a:r>
            <a:r>
              <a:rPr lang="nl-NL" dirty="0"/>
              <a:t> are we </a:t>
            </a:r>
            <a:r>
              <a:rPr lang="nl-NL" dirty="0" err="1"/>
              <a:t>going</a:t>
            </a:r>
            <a:r>
              <a:rPr lang="nl-NL" dirty="0"/>
              <a:t> </a:t>
            </a:r>
            <a:r>
              <a:rPr lang="nl-NL" dirty="0" err="1"/>
              <a:t>to</a:t>
            </a:r>
            <a:r>
              <a:rPr lang="nl-NL" dirty="0"/>
              <a:t> do?</a:t>
            </a:r>
            <a:endParaRPr lang="en-NL" dirty="0"/>
          </a:p>
        </p:txBody>
      </p:sp>
      <p:sp>
        <p:nvSpPr>
          <p:cNvPr id="3" name="Tijdelijke aanduiding voor inhoud 2">
            <a:extLst>
              <a:ext uri="{FF2B5EF4-FFF2-40B4-BE49-F238E27FC236}">
                <a16:creationId xmlns:a16="http://schemas.microsoft.com/office/drawing/2014/main" id="{BA0C3BA3-0337-4275-9073-DF07905168C7}"/>
              </a:ext>
            </a:extLst>
          </p:cNvPr>
          <p:cNvSpPr>
            <a:spLocks noGrp="1"/>
          </p:cNvSpPr>
          <p:nvPr>
            <p:ph idx="1"/>
          </p:nvPr>
        </p:nvSpPr>
        <p:spPr/>
        <p:txBody>
          <a:bodyPr vert="horz" lIns="0" tIns="45720" rIns="0" bIns="45720" rtlCol="0" anchor="t">
            <a:normAutofit/>
          </a:bodyPr>
          <a:lstStyle/>
          <a:p>
            <a:r>
              <a:rPr lang="nl-NL" dirty="0"/>
              <a:t>* Continue </a:t>
            </a:r>
            <a:r>
              <a:rPr lang="nl-NL" dirty="0" err="1"/>
              <a:t>the</a:t>
            </a:r>
            <a:r>
              <a:rPr lang="nl-NL" dirty="0"/>
              <a:t> </a:t>
            </a:r>
            <a:r>
              <a:rPr lang="nl-NL" dirty="0" err="1"/>
              <a:t>literature</a:t>
            </a:r>
            <a:r>
              <a:rPr lang="nl-NL" dirty="0"/>
              <a:t> </a:t>
            </a:r>
            <a:r>
              <a:rPr lang="nl-NL" dirty="0" err="1"/>
              <a:t>study</a:t>
            </a:r>
            <a:endParaRPr lang="nl-NL" dirty="0"/>
          </a:p>
          <a:p>
            <a:r>
              <a:rPr lang="nl-NL" dirty="0"/>
              <a:t>* Continue </a:t>
            </a:r>
            <a:r>
              <a:rPr lang="nl-NL" dirty="0" err="1"/>
              <a:t>visualizing</a:t>
            </a:r>
            <a:r>
              <a:rPr lang="nl-NL" dirty="0"/>
              <a:t> data</a:t>
            </a:r>
          </a:p>
          <a:p>
            <a:r>
              <a:rPr lang="nl-NL" dirty="0"/>
              <a:t>* Cleaning data</a:t>
            </a:r>
          </a:p>
          <a:p>
            <a:endParaRPr lang="nl-NL" dirty="0"/>
          </a:p>
          <a:p>
            <a:endParaRPr lang="nl-NL" dirty="0"/>
          </a:p>
        </p:txBody>
      </p:sp>
      <p:sp>
        <p:nvSpPr>
          <p:cNvPr id="4" name="Tijdelijke aanduiding voor datum 3">
            <a:extLst>
              <a:ext uri="{FF2B5EF4-FFF2-40B4-BE49-F238E27FC236}">
                <a16:creationId xmlns:a16="http://schemas.microsoft.com/office/drawing/2014/main" id="{D28C8B87-7A4E-402C-A9F4-68156593D4C0}"/>
              </a:ext>
            </a:extLst>
          </p:cNvPr>
          <p:cNvSpPr>
            <a:spLocks noGrp="1"/>
          </p:cNvSpPr>
          <p:nvPr>
            <p:ph type="dt" sz="half" idx="10"/>
          </p:nvPr>
        </p:nvSpPr>
        <p:spPr/>
        <p:txBody>
          <a:bodyPr/>
          <a:lstStyle/>
          <a:p>
            <a:pPr rtl="0"/>
            <a:fld id="{38F39E6F-C4D3-4233-838E-9ABAB79681C5}" type="datetime1">
              <a:rPr lang="nl-NL" smtClean="0"/>
              <a:t>5-10-2020</a:t>
            </a:fld>
            <a:endParaRPr lang="en-US" dirty="0"/>
          </a:p>
        </p:txBody>
      </p:sp>
      <p:sp>
        <p:nvSpPr>
          <p:cNvPr id="6" name="Tijdelijke aanduiding voor dianummer 5">
            <a:extLst>
              <a:ext uri="{FF2B5EF4-FFF2-40B4-BE49-F238E27FC236}">
                <a16:creationId xmlns:a16="http://schemas.microsoft.com/office/drawing/2014/main" id="{794360EC-54B1-4DD9-9448-809FCF3869C8}"/>
              </a:ext>
            </a:extLst>
          </p:cNvPr>
          <p:cNvSpPr>
            <a:spLocks noGrp="1"/>
          </p:cNvSpPr>
          <p:nvPr>
            <p:ph type="sldNum" sz="quarter" idx="12"/>
          </p:nvPr>
        </p:nvSpPr>
        <p:spPr/>
        <p:txBody>
          <a:bodyPr/>
          <a:lstStyle/>
          <a:p>
            <a:fld id="{3A98EE3D-8CD1-4C3F-BD1C-C98C9596463C}" type="slidenum">
              <a:rPr lang="en-US" smtClean="0"/>
              <a:t>10</a:t>
            </a:fld>
            <a:endParaRPr lang="nl-NL"/>
          </a:p>
        </p:txBody>
      </p:sp>
    </p:spTree>
    <p:extLst>
      <p:ext uri="{BB962C8B-B14F-4D97-AF65-F5344CB8AC3E}">
        <p14:creationId xmlns:p14="http://schemas.microsoft.com/office/powerpoint/2010/main" val="15673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6A76D9-94DE-4C49-AC9B-5AEFB3B752BF}"/>
              </a:ext>
            </a:extLst>
          </p:cNvPr>
          <p:cNvSpPr>
            <a:spLocks noGrp="1"/>
          </p:cNvSpPr>
          <p:nvPr>
            <p:ph type="title"/>
          </p:nvPr>
        </p:nvSpPr>
        <p:spPr/>
        <p:txBody>
          <a:bodyPr/>
          <a:lstStyle/>
          <a:p>
            <a:r>
              <a:rPr lang="nl-NL" dirty="0" err="1"/>
              <a:t>Questions</a:t>
            </a:r>
            <a:r>
              <a:rPr lang="nl-NL" dirty="0"/>
              <a:t>?</a:t>
            </a:r>
            <a:endParaRPr lang="en-NL" dirty="0"/>
          </a:p>
        </p:txBody>
      </p:sp>
      <p:sp>
        <p:nvSpPr>
          <p:cNvPr id="3" name="Tijdelijke aanduiding voor inhoud 2">
            <a:extLst>
              <a:ext uri="{FF2B5EF4-FFF2-40B4-BE49-F238E27FC236}">
                <a16:creationId xmlns:a16="http://schemas.microsoft.com/office/drawing/2014/main" id="{83D0BEC9-9719-4005-9EA9-F05617BC2BAE}"/>
              </a:ext>
            </a:extLst>
          </p:cNvPr>
          <p:cNvSpPr>
            <a:spLocks noGrp="1"/>
          </p:cNvSpPr>
          <p:nvPr>
            <p:ph idx="1"/>
          </p:nvPr>
        </p:nvSpPr>
        <p:spPr/>
        <p:txBody>
          <a:bodyPr/>
          <a:lstStyle/>
          <a:p>
            <a:endParaRPr lang="en-NL" dirty="0"/>
          </a:p>
        </p:txBody>
      </p:sp>
      <p:sp>
        <p:nvSpPr>
          <p:cNvPr id="4" name="Tijdelijke aanduiding voor datum 3">
            <a:extLst>
              <a:ext uri="{FF2B5EF4-FFF2-40B4-BE49-F238E27FC236}">
                <a16:creationId xmlns:a16="http://schemas.microsoft.com/office/drawing/2014/main" id="{6ACEE2B5-7B4B-44DD-99D2-2F0EC48AF544}"/>
              </a:ext>
            </a:extLst>
          </p:cNvPr>
          <p:cNvSpPr>
            <a:spLocks noGrp="1"/>
          </p:cNvSpPr>
          <p:nvPr>
            <p:ph type="dt" sz="half" idx="10"/>
          </p:nvPr>
        </p:nvSpPr>
        <p:spPr/>
        <p:txBody>
          <a:bodyPr/>
          <a:lstStyle/>
          <a:p>
            <a:pPr rtl="0"/>
            <a:fld id="{38F39E6F-C4D3-4233-838E-9ABAB79681C5}" type="datetime1">
              <a:rPr lang="nl-NL" smtClean="0"/>
              <a:t>5-10-2020</a:t>
            </a:fld>
            <a:endParaRPr lang="en-US" dirty="0"/>
          </a:p>
        </p:txBody>
      </p:sp>
      <p:sp>
        <p:nvSpPr>
          <p:cNvPr id="5" name="Tijdelijke aanduiding voor dianummer 4">
            <a:extLst>
              <a:ext uri="{FF2B5EF4-FFF2-40B4-BE49-F238E27FC236}">
                <a16:creationId xmlns:a16="http://schemas.microsoft.com/office/drawing/2014/main" id="{E4FC1314-8645-42E9-82E2-976FB27693CA}"/>
              </a:ext>
            </a:extLst>
          </p:cNvPr>
          <p:cNvSpPr>
            <a:spLocks noGrp="1"/>
          </p:cNvSpPr>
          <p:nvPr>
            <p:ph type="sldNum" sz="quarter" idx="12"/>
          </p:nvPr>
        </p:nvSpPr>
        <p:spPr/>
        <p:txBody>
          <a:bodyPr/>
          <a:lstStyle/>
          <a:p>
            <a:fld id="{3A98EE3D-8CD1-4C3F-BD1C-C98C9596463C}" type="slidenum">
              <a:rPr lang="en-US" smtClean="0"/>
              <a:t>11</a:t>
            </a:fld>
            <a:endParaRPr lang="nl-NL"/>
          </a:p>
        </p:txBody>
      </p:sp>
    </p:spTree>
    <p:extLst>
      <p:ext uri="{BB962C8B-B14F-4D97-AF65-F5344CB8AC3E}">
        <p14:creationId xmlns:p14="http://schemas.microsoft.com/office/powerpoint/2010/main" val="2593076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0AFB3D-75FB-407A-BDC8-07FD07BEF05A}"/>
              </a:ext>
            </a:extLst>
          </p:cNvPr>
          <p:cNvSpPr>
            <a:spLocks noGrp="1"/>
          </p:cNvSpPr>
          <p:nvPr>
            <p:ph type="title"/>
          </p:nvPr>
        </p:nvSpPr>
        <p:spPr/>
        <p:txBody>
          <a:bodyPr/>
          <a:lstStyle/>
          <a:p>
            <a:r>
              <a:rPr lang="nl-NL" dirty="0" err="1"/>
              <a:t>Table</a:t>
            </a:r>
            <a:r>
              <a:rPr lang="nl-NL" dirty="0"/>
              <a:t> of contents</a:t>
            </a:r>
            <a:endParaRPr lang="en-NL" dirty="0"/>
          </a:p>
        </p:txBody>
      </p:sp>
      <p:sp>
        <p:nvSpPr>
          <p:cNvPr id="3" name="Tijdelijke aanduiding voor inhoud 2">
            <a:extLst>
              <a:ext uri="{FF2B5EF4-FFF2-40B4-BE49-F238E27FC236}">
                <a16:creationId xmlns:a16="http://schemas.microsoft.com/office/drawing/2014/main" id="{7579F7E6-92DF-46DE-AB48-E5393CF1BE28}"/>
              </a:ext>
            </a:extLst>
          </p:cNvPr>
          <p:cNvSpPr>
            <a:spLocks noGrp="1"/>
          </p:cNvSpPr>
          <p:nvPr>
            <p:ph idx="1"/>
          </p:nvPr>
        </p:nvSpPr>
        <p:spPr/>
        <p:txBody>
          <a:bodyPr/>
          <a:lstStyle/>
          <a:p>
            <a:r>
              <a:rPr lang="nl-NL" dirty="0"/>
              <a:t>The project</a:t>
            </a:r>
          </a:p>
          <a:p>
            <a:r>
              <a:rPr lang="nl-NL" dirty="0" err="1"/>
              <a:t>What</a:t>
            </a:r>
            <a:r>
              <a:rPr lang="nl-NL" dirty="0"/>
              <a:t> </a:t>
            </a:r>
            <a:r>
              <a:rPr lang="nl-NL" dirty="0" err="1"/>
              <a:t>did</a:t>
            </a:r>
            <a:r>
              <a:rPr lang="nl-NL" dirty="0"/>
              <a:t> we do?</a:t>
            </a:r>
          </a:p>
          <a:p>
            <a:r>
              <a:rPr lang="nl-NL" dirty="0"/>
              <a:t>Planning </a:t>
            </a:r>
            <a:r>
              <a:rPr lang="nl-NL" dirty="0" err="1"/>
              <a:t>and</a:t>
            </a:r>
            <a:r>
              <a:rPr lang="nl-NL" dirty="0"/>
              <a:t> managing </a:t>
            </a:r>
            <a:r>
              <a:rPr lang="nl-NL" dirty="0" err="1"/>
              <a:t>the</a:t>
            </a:r>
            <a:r>
              <a:rPr lang="nl-NL" dirty="0"/>
              <a:t> project</a:t>
            </a:r>
          </a:p>
          <a:p>
            <a:r>
              <a:rPr lang="nl-NL" dirty="0" err="1"/>
              <a:t>What</a:t>
            </a:r>
            <a:r>
              <a:rPr lang="nl-NL" dirty="0"/>
              <a:t> are we </a:t>
            </a:r>
            <a:r>
              <a:rPr lang="nl-NL" dirty="0" err="1"/>
              <a:t>going</a:t>
            </a:r>
            <a:r>
              <a:rPr lang="nl-NL" dirty="0"/>
              <a:t> </a:t>
            </a:r>
            <a:r>
              <a:rPr lang="nl-NL" dirty="0" err="1"/>
              <a:t>to</a:t>
            </a:r>
            <a:r>
              <a:rPr lang="nl-NL" dirty="0"/>
              <a:t> do?</a:t>
            </a:r>
          </a:p>
          <a:p>
            <a:endParaRPr lang="en-NL" dirty="0"/>
          </a:p>
        </p:txBody>
      </p:sp>
      <p:sp>
        <p:nvSpPr>
          <p:cNvPr id="4" name="Tijdelijke aanduiding voor datum 3">
            <a:extLst>
              <a:ext uri="{FF2B5EF4-FFF2-40B4-BE49-F238E27FC236}">
                <a16:creationId xmlns:a16="http://schemas.microsoft.com/office/drawing/2014/main" id="{0F064383-2DD3-4521-A3B9-FABE2470B3D8}"/>
              </a:ext>
            </a:extLst>
          </p:cNvPr>
          <p:cNvSpPr>
            <a:spLocks noGrp="1"/>
          </p:cNvSpPr>
          <p:nvPr>
            <p:ph type="dt" sz="half" idx="10"/>
          </p:nvPr>
        </p:nvSpPr>
        <p:spPr/>
        <p:txBody>
          <a:bodyPr/>
          <a:lstStyle/>
          <a:p>
            <a:pPr rtl="0"/>
            <a:fld id="{38F39E6F-C4D3-4233-838E-9ABAB79681C5}" type="datetime1">
              <a:rPr lang="nl-NL" smtClean="0"/>
              <a:t>5-10-2020</a:t>
            </a:fld>
            <a:endParaRPr lang="en-US" dirty="0"/>
          </a:p>
        </p:txBody>
      </p:sp>
      <p:sp>
        <p:nvSpPr>
          <p:cNvPr id="5" name="Tijdelijke aanduiding voor dianummer 4">
            <a:extLst>
              <a:ext uri="{FF2B5EF4-FFF2-40B4-BE49-F238E27FC236}">
                <a16:creationId xmlns:a16="http://schemas.microsoft.com/office/drawing/2014/main" id="{C43F1629-15FA-4793-9ECA-D8277B55E171}"/>
              </a:ext>
            </a:extLst>
          </p:cNvPr>
          <p:cNvSpPr>
            <a:spLocks noGrp="1"/>
          </p:cNvSpPr>
          <p:nvPr>
            <p:ph type="sldNum" sz="quarter" idx="12"/>
          </p:nvPr>
        </p:nvSpPr>
        <p:spPr/>
        <p:txBody>
          <a:bodyPr/>
          <a:lstStyle/>
          <a:p>
            <a:fld id="{3A98EE3D-8CD1-4C3F-BD1C-C98C9596463C}" type="slidenum">
              <a:rPr lang="en-US" smtClean="0"/>
              <a:t>2</a:t>
            </a:fld>
            <a:endParaRPr lang="nl-NL"/>
          </a:p>
        </p:txBody>
      </p:sp>
    </p:spTree>
    <p:extLst>
      <p:ext uri="{BB962C8B-B14F-4D97-AF65-F5344CB8AC3E}">
        <p14:creationId xmlns:p14="http://schemas.microsoft.com/office/powerpoint/2010/main" val="118161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0AFB3D-75FB-407A-BDC8-07FD07BEF05A}"/>
              </a:ext>
            </a:extLst>
          </p:cNvPr>
          <p:cNvSpPr>
            <a:spLocks noGrp="1"/>
          </p:cNvSpPr>
          <p:nvPr>
            <p:ph type="title"/>
          </p:nvPr>
        </p:nvSpPr>
        <p:spPr/>
        <p:txBody>
          <a:bodyPr/>
          <a:lstStyle/>
          <a:p>
            <a:r>
              <a:rPr lang="nl-NL" dirty="0"/>
              <a:t>The project</a:t>
            </a:r>
            <a:endParaRPr lang="en-NL" dirty="0"/>
          </a:p>
        </p:txBody>
      </p:sp>
      <p:sp>
        <p:nvSpPr>
          <p:cNvPr id="3" name="Tijdelijke aanduiding voor inhoud 2">
            <a:extLst>
              <a:ext uri="{FF2B5EF4-FFF2-40B4-BE49-F238E27FC236}">
                <a16:creationId xmlns:a16="http://schemas.microsoft.com/office/drawing/2014/main" id="{7579F7E6-92DF-46DE-AB48-E5393CF1BE28}"/>
              </a:ext>
            </a:extLst>
          </p:cNvPr>
          <p:cNvSpPr>
            <a:spLocks noGrp="1"/>
          </p:cNvSpPr>
          <p:nvPr>
            <p:ph idx="1"/>
          </p:nvPr>
        </p:nvSpPr>
        <p:spPr>
          <a:xfrm>
            <a:off x="1097280" y="2071566"/>
            <a:ext cx="10058400" cy="3760891"/>
          </a:xfrm>
        </p:spPr>
        <p:txBody>
          <a:bodyPr/>
          <a:lstStyle/>
          <a:p>
            <a:r>
              <a:rPr lang="en-GB" dirty="0"/>
              <a:t>Momo Medical is a start-up located in Delft</a:t>
            </a:r>
          </a:p>
          <a:p>
            <a:r>
              <a:rPr lang="en-GB" dirty="0" err="1"/>
              <a:t>BedSense</a:t>
            </a:r>
            <a:endParaRPr lang="en-GB" dirty="0"/>
          </a:p>
          <a:p>
            <a:r>
              <a:rPr lang="en-GB" dirty="0"/>
              <a:t>Multiple sensors are located underneath the mattress </a:t>
            </a:r>
          </a:p>
          <a:p>
            <a:r>
              <a:rPr lang="en-GB" dirty="0"/>
              <a:t>Goal 1 : Have less false positives</a:t>
            </a:r>
          </a:p>
          <a:p>
            <a:r>
              <a:rPr lang="en-GB" dirty="0"/>
              <a:t>Goal 2: Predict when a patient is getting out of bed</a:t>
            </a:r>
          </a:p>
          <a:p>
            <a:endParaRPr lang="en-GB" dirty="0"/>
          </a:p>
          <a:p>
            <a:endParaRPr lang="en-GB" dirty="0"/>
          </a:p>
          <a:p>
            <a:endParaRPr lang="en-GB" dirty="0"/>
          </a:p>
          <a:p>
            <a:endParaRPr lang="en-GB" dirty="0"/>
          </a:p>
        </p:txBody>
      </p:sp>
      <p:sp>
        <p:nvSpPr>
          <p:cNvPr id="4" name="Tijdelijke aanduiding voor datum 3">
            <a:extLst>
              <a:ext uri="{FF2B5EF4-FFF2-40B4-BE49-F238E27FC236}">
                <a16:creationId xmlns:a16="http://schemas.microsoft.com/office/drawing/2014/main" id="{0F064383-2DD3-4521-A3B9-FABE2470B3D8}"/>
              </a:ext>
            </a:extLst>
          </p:cNvPr>
          <p:cNvSpPr>
            <a:spLocks noGrp="1"/>
          </p:cNvSpPr>
          <p:nvPr>
            <p:ph type="dt" sz="half" idx="10"/>
          </p:nvPr>
        </p:nvSpPr>
        <p:spPr/>
        <p:txBody>
          <a:bodyPr/>
          <a:lstStyle/>
          <a:p>
            <a:pPr rtl="0"/>
            <a:fld id="{38F39E6F-C4D3-4233-838E-9ABAB79681C5}" type="datetime1">
              <a:rPr lang="nl-NL" smtClean="0"/>
              <a:t>5-10-2020</a:t>
            </a:fld>
            <a:endParaRPr lang="en-US" dirty="0"/>
          </a:p>
        </p:txBody>
      </p:sp>
      <p:sp>
        <p:nvSpPr>
          <p:cNvPr id="16" name="Tijdelijke aanduiding voor dianummer 15">
            <a:extLst>
              <a:ext uri="{FF2B5EF4-FFF2-40B4-BE49-F238E27FC236}">
                <a16:creationId xmlns:a16="http://schemas.microsoft.com/office/drawing/2014/main" id="{CAA3EAD6-14B7-42DD-BE1F-D78F61C30BDB}"/>
              </a:ext>
            </a:extLst>
          </p:cNvPr>
          <p:cNvSpPr>
            <a:spLocks noGrp="1"/>
          </p:cNvSpPr>
          <p:nvPr>
            <p:ph type="sldNum" sz="quarter" idx="12"/>
          </p:nvPr>
        </p:nvSpPr>
        <p:spPr/>
        <p:txBody>
          <a:bodyPr/>
          <a:lstStyle/>
          <a:p>
            <a:fld id="{3A98EE3D-8CD1-4C3F-BD1C-C98C9596463C}" type="slidenum">
              <a:rPr lang="en-US" smtClean="0"/>
              <a:t>3</a:t>
            </a:fld>
            <a:endParaRPr lang="nl-NL"/>
          </a:p>
        </p:txBody>
      </p:sp>
      <p:pic>
        <p:nvPicPr>
          <p:cNvPr id="18" name="Afbeelding 18" descr="Afbeelding met persoon, binnen, vrouw, jong&#10;&#10;Automatisch gegenereerde beschrijving">
            <a:extLst>
              <a:ext uri="{FF2B5EF4-FFF2-40B4-BE49-F238E27FC236}">
                <a16:creationId xmlns:a16="http://schemas.microsoft.com/office/drawing/2014/main" id="{EB02B457-27C6-4AFD-B609-508E1565C0C9}"/>
              </a:ext>
            </a:extLst>
          </p:cNvPr>
          <p:cNvPicPr>
            <a:picLocks noChangeAspect="1"/>
          </p:cNvPicPr>
          <p:nvPr/>
        </p:nvPicPr>
        <p:blipFill>
          <a:blip r:embed="rId3"/>
          <a:stretch>
            <a:fillRect/>
          </a:stretch>
        </p:blipFill>
        <p:spPr>
          <a:xfrm>
            <a:off x="7724774" y="2352832"/>
            <a:ext cx="3584574" cy="2354743"/>
          </a:xfrm>
          <a:prstGeom prst="rect">
            <a:avLst/>
          </a:prstGeom>
        </p:spPr>
      </p:pic>
    </p:spTree>
    <p:extLst>
      <p:ext uri="{BB962C8B-B14F-4D97-AF65-F5344CB8AC3E}">
        <p14:creationId xmlns:p14="http://schemas.microsoft.com/office/powerpoint/2010/main" val="91820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5C2A9-733D-4A00-83FB-8854D626949C}"/>
              </a:ext>
            </a:extLst>
          </p:cNvPr>
          <p:cNvSpPr>
            <a:spLocks noGrp="1"/>
          </p:cNvSpPr>
          <p:nvPr>
            <p:ph type="title"/>
          </p:nvPr>
        </p:nvSpPr>
        <p:spPr/>
        <p:txBody>
          <a:bodyPr/>
          <a:lstStyle/>
          <a:p>
            <a:r>
              <a:rPr lang="nl-NL" dirty="0" err="1"/>
              <a:t>What</a:t>
            </a:r>
            <a:r>
              <a:rPr lang="nl-NL" dirty="0"/>
              <a:t> </a:t>
            </a:r>
            <a:r>
              <a:rPr lang="nl-NL" dirty="0" err="1"/>
              <a:t>did</a:t>
            </a:r>
            <a:r>
              <a:rPr lang="nl-NL" dirty="0"/>
              <a:t> we do?</a:t>
            </a:r>
            <a:endParaRPr lang="en-NL" dirty="0"/>
          </a:p>
        </p:txBody>
      </p:sp>
      <p:sp>
        <p:nvSpPr>
          <p:cNvPr id="3" name="Tijdelijke aanduiding voor inhoud 2">
            <a:extLst>
              <a:ext uri="{FF2B5EF4-FFF2-40B4-BE49-F238E27FC236}">
                <a16:creationId xmlns:a16="http://schemas.microsoft.com/office/drawing/2014/main" id="{11545DDC-4BEF-44D0-BE84-698A54BA07F7}"/>
              </a:ext>
            </a:extLst>
          </p:cNvPr>
          <p:cNvSpPr>
            <a:spLocks noGrp="1"/>
          </p:cNvSpPr>
          <p:nvPr>
            <p:ph idx="1"/>
          </p:nvPr>
        </p:nvSpPr>
        <p:spPr/>
        <p:txBody>
          <a:bodyPr vert="horz" lIns="0" tIns="45720" rIns="0" bIns="45720" rtlCol="0" anchor="t">
            <a:normAutofit lnSpcReduction="10000"/>
          </a:bodyPr>
          <a:lstStyle/>
          <a:p>
            <a:r>
              <a:rPr lang="nl-NL" dirty="0"/>
              <a:t>* Microsoft Teams meeting </a:t>
            </a:r>
            <a:r>
              <a:rPr lang="nl-NL" dirty="0" err="1"/>
              <a:t>with</a:t>
            </a:r>
            <a:r>
              <a:rPr lang="nl-NL" dirty="0"/>
              <a:t> </a:t>
            </a:r>
            <a:r>
              <a:rPr lang="nl-NL" dirty="0" err="1"/>
              <a:t>Momo</a:t>
            </a:r>
            <a:r>
              <a:rPr lang="nl-NL" dirty="0"/>
              <a:t> </a:t>
            </a:r>
            <a:r>
              <a:rPr lang="nl-NL" dirty="0" err="1"/>
              <a:t>Medical</a:t>
            </a:r>
            <a:endParaRPr lang="nl-NL" dirty="0"/>
          </a:p>
          <a:p>
            <a:r>
              <a:rPr lang="nl-NL" dirty="0"/>
              <a:t>* Meetings </a:t>
            </a:r>
            <a:r>
              <a:rPr lang="nl-NL" dirty="0" err="1"/>
              <a:t>with</a:t>
            </a:r>
            <a:r>
              <a:rPr lang="nl-NL" dirty="0"/>
              <a:t> </a:t>
            </a:r>
            <a:r>
              <a:rPr lang="nl-NL" dirty="0" err="1"/>
              <a:t>teachers</a:t>
            </a:r>
            <a:endParaRPr lang="nl-NL" dirty="0"/>
          </a:p>
          <a:p>
            <a:r>
              <a:rPr lang="nl-NL" dirty="0"/>
              <a:t>* </a:t>
            </a:r>
            <a:r>
              <a:rPr lang="nl-NL" dirty="0" err="1"/>
              <a:t>Literature</a:t>
            </a:r>
            <a:r>
              <a:rPr lang="nl-NL" dirty="0"/>
              <a:t> </a:t>
            </a:r>
            <a:r>
              <a:rPr lang="nl-NL" dirty="0" err="1"/>
              <a:t>study</a:t>
            </a:r>
            <a:endParaRPr lang="nl-NL" dirty="0"/>
          </a:p>
          <a:p>
            <a:r>
              <a:rPr lang="nl-NL" dirty="0"/>
              <a:t>* </a:t>
            </a:r>
            <a:r>
              <a:rPr lang="nl-NL" dirty="0" err="1"/>
              <a:t>Datacamp</a:t>
            </a:r>
            <a:endParaRPr lang="nl-NL" dirty="0"/>
          </a:p>
          <a:p>
            <a:r>
              <a:rPr lang="nl-NL" dirty="0"/>
              <a:t>* Made a </a:t>
            </a:r>
            <a:r>
              <a:rPr lang="nl-NL" dirty="0" err="1"/>
              <a:t>global</a:t>
            </a:r>
            <a:r>
              <a:rPr lang="nl-NL" dirty="0"/>
              <a:t> planning</a:t>
            </a:r>
          </a:p>
          <a:p>
            <a:r>
              <a:rPr lang="nl-NL" dirty="0"/>
              <a:t>* </a:t>
            </a:r>
            <a:r>
              <a:rPr lang="nl-NL" dirty="0" err="1"/>
              <a:t>Updated</a:t>
            </a:r>
            <a:r>
              <a:rPr lang="nl-NL" dirty="0"/>
              <a:t> </a:t>
            </a:r>
            <a:r>
              <a:rPr lang="nl-NL" dirty="0" err="1"/>
              <a:t>the</a:t>
            </a:r>
            <a:r>
              <a:rPr lang="nl-NL" dirty="0"/>
              <a:t> project </a:t>
            </a:r>
            <a:r>
              <a:rPr lang="nl-NL" dirty="0" err="1"/>
              <a:t>Trello</a:t>
            </a:r>
            <a:r>
              <a:rPr lang="nl-NL" dirty="0"/>
              <a:t> board</a:t>
            </a:r>
          </a:p>
          <a:p>
            <a:r>
              <a:rPr lang="nl-NL" dirty="0"/>
              <a:t>* </a:t>
            </a:r>
            <a:r>
              <a:rPr lang="nl-NL" dirty="0" err="1"/>
              <a:t>Finished</a:t>
            </a:r>
            <a:r>
              <a:rPr lang="nl-NL" dirty="0"/>
              <a:t> </a:t>
            </a:r>
            <a:r>
              <a:rPr lang="nl-NL" dirty="0" err="1"/>
              <a:t>the</a:t>
            </a:r>
            <a:r>
              <a:rPr lang="nl-NL" dirty="0"/>
              <a:t> research </a:t>
            </a:r>
            <a:r>
              <a:rPr lang="nl-NL" dirty="0" err="1"/>
              <a:t>proposal</a:t>
            </a:r>
            <a:endParaRPr lang="nl-NL" dirty="0"/>
          </a:p>
          <a:p>
            <a:r>
              <a:rPr lang="nl-NL" dirty="0"/>
              <a:t>* </a:t>
            </a:r>
            <a:r>
              <a:rPr lang="nl-NL" dirty="0" err="1"/>
              <a:t>Continued</a:t>
            </a:r>
            <a:r>
              <a:rPr lang="nl-NL" dirty="0"/>
              <a:t> </a:t>
            </a:r>
            <a:r>
              <a:rPr lang="nl-NL" dirty="0" err="1"/>
              <a:t>with</a:t>
            </a:r>
            <a:r>
              <a:rPr lang="nl-NL" dirty="0"/>
              <a:t> data </a:t>
            </a:r>
            <a:r>
              <a:rPr lang="nl-NL" dirty="0" err="1"/>
              <a:t>visualization</a:t>
            </a:r>
            <a:endParaRPr lang="nl-NL" dirty="0"/>
          </a:p>
          <a:p>
            <a:endParaRPr lang="nl-NL" dirty="0"/>
          </a:p>
        </p:txBody>
      </p:sp>
      <p:sp>
        <p:nvSpPr>
          <p:cNvPr id="4" name="Tijdelijke aanduiding voor datum 3">
            <a:extLst>
              <a:ext uri="{FF2B5EF4-FFF2-40B4-BE49-F238E27FC236}">
                <a16:creationId xmlns:a16="http://schemas.microsoft.com/office/drawing/2014/main" id="{5D3997F1-A6AF-4F5C-8537-EB4533AA51B8}"/>
              </a:ext>
            </a:extLst>
          </p:cNvPr>
          <p:cNvSpPr>
            <a:spLocks noGrp="1"/>
          </p:cNvSpPr>
          <p:nvPr>
            <p:ph type="dt" sz="half" idx="10"/>
          </p:nvPr>
        </p:nvSpPr>
        <p:spPr/>
        <p:txBody>
          <a:bodyPr/>
          <a:lstStyle/>
          <a:p>
            <a:pPr rtl="0"/>
            <a:fld id="{38F39E6F-C4D3-4233-838E-9ABAB79681C5}" type="datetime1">
              <a:rPr lang="nl-NL" smtClean="0"/>
              <a:t>5-10-2020</a:t>
            </a:fld>
            <a:endParaRPr lang="en-US" dirty="0"/>
          </a:p>
        </p:txBody>
      </p:sp>
      <p:pic>
        <p:nvPicPr>
          <p:cNvPr id="5" name="Afbeelding 5" descr="Afbeelding met tekening, klok&#10;&#10;Automatisch gegenereerde beschrijving">
            <a:extLst>
              <a:ext uri="{FF2B5EF4-FFF2-40B4-BE49-F238E27FC236}">
                <a16:creationId xmlns:a16="http://schemas.microsoft.com/office/drawing/2014/main" id="{D742E204-B27F-401B-A8AD-FC6496099827}"/>
              </a:ext>
            </a:extLst>
          </p:cNvPr>
          <p:cNvPicPr>
            <a:picLocks noChangeAspect="1"/>
          </p:cNvPicPr>
          <p:nvPr/>
        </p:nvPicPr>
        <p:blipFill>
          <a:blip r:embed="rId3"/>
          <a:stretch>
            <a:fillRect/>
          </a:stretch>
        </p:blipFill>
        <p:spPr>
          <a:xfrm>
            <a:off x="6739336" y="1910434"/>
            <a:ext cx="1663025" cy="4114800"/>
          </a:xfrm>
          <a:prstGeom prst="rect">
            <a:avLst/>
          </a:prstGeom>
        </p:spPr>
      </p:pic>
      <p:sp>
        <p:nvSpPr>
          <p:cNvPr id="7" name="Tekstvak 6">
            <a:extLst>
              <a:ext uri="{FF2B5EF4-FFF2-40B4-BE49-F238E27FC236}">
                <a16:creationId xmlns:a16="http://schemas.microsoft.com/office/drawing/2014/main" id="{5891E410-E17D-4865-B02D-DC62FF6667EB}"/>
              </a:ext>
            </a:extLst>
          </p:cNvPr>
          <p:cNvSpPr txBox="1"/>
          <p:nvPr/>
        </p:nvSpPr>
        <p:spPr>
          <a:xfrm>
            <a:off x="8097837" y="401796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l-NL" dirty="0"/>
              <a:t>1</a:t>
            </a:r>
          </a:p>
        </p:txBody>
      </p:sp>
      <p:sp>
        <p:nvSpPr>
          <p:cNvPr id="8" name="Tekstvak 7">
            <a:extLst>
              <a:ext uri="{FF2B5EF4-FFF2-40B4-BE49-F238E27FC236}">
                <a16:creationId xmlns:a16="http://schemas.microsoft.com/office/drawing/2014/main" id="{F89CE44F-9BB1-446B-BCBC-E6D41674D63D}"/>
              </a:ext>
            </a:extLst>
          </p:cNvPr>
          <p:cNvSpPr txBox="1"/>
          <p:nvPr/>
        </p:nvSpPr>
        <p:spPr>
          <a:xfrm>
            <a:off x="8097837" y="225186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l-NL" dirty="0"/>
              <a:t>2</a:t>
            </a:r>
          </a:p>
        </p:txBody>
      </p:sp>
      <p:sp>
        <p:nvSpPr>
          <p:cNvPr id="9" name="Tekstvak 8">
            <a:extLst>
              <a:ext uri="{FF2B5EF4-FFF2-40B4-BE49-F238E27FC236}">
                <a16:creationId xmlns:a16="http://schemas.microsoft.com/office/drawing/2014/main" id="{5105D262-DFE1-453B-94E7-3E67E0C079FB}"/>
              </a:ext>
            </a:extLst>
          </p:cNvPr>
          <p:cNvSpPr txBox="1"/>
          <p:nvPr/>
        </p:nvSpPr>
        <p:spPr>
          <a:xfrm>
            <a:off x="8097836" y="301783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l-NL" dirty="0"/>
              <a:t>2</a:t>
            </a:r>
          </a:p>
        </p:txBody>
      </p:sp>
      <p:sp>
        <p:nvSpPr>
          <p:cNvPr id="10" name="Tekstvak 9">
            <a:extLst>
              <a:ext uri="{FF2B5EF4-FFF2-40B4-BE49-F238E27FC236}">
                <a16:creationId xmlns:a16="http://schemas.microsoft.com/office/drawing/2014/main" id="{39FD141F-4767-44BA-99BF-0A5B1DCAA3C1}"/>
              </a:ext>
            </a:extLst>
          </p:cNvPr>
          <p:cNvSpPr txBox="1"/>
          <p:nvPr/>
        </p:nvSpPr>
        <p:spPr>
          <a:xfrm>
            <a:off x="8097836" y="50776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l-NL" dirty="0"/>
              <a:t>0</a:t>
            </a:r>
          </a:p>
        </p:txBody>
      </p:sp>
      <p:sp>
        <p:nvSpPr>
          <p:cNvPr id="11" name="Tijdelijke aanduiding voor dianummer 10">
            <a:extLst>
              <a:ext uri="{FF2B5EF4-FFF2-40B4-BE49-F238E27FC236}">
                <a16:creationId xmlns:a16="http://schemas.microsoft.com/office/drawing/2014/main" id="{2D22A4F1-917E-4343-82CA-BB858E46BD10}"/>
              </a:ext>
            </a:extLst>
          </p:cNvPr>
          <p:cNvSpPr>
            <a:spLocks noGrp="1"/>
          </p:cNvSpPr>
          <p:nvPr>
            <p:ph type="sldNum" sz="quarter" idx="12"/>
          </p:nvPr>
        </p:nvSpPr>
        <p:spPr/>
        <p:txBody>
          <a:bodyPr/>
          <a:lstStyle/>
          <a:p>
            <a:fld id="{3A98EE3D-8CD1-4C3F-BD1C-C98C9596463C}" type="slidenum">
              <a:rPr lang="en-US" smtClean="0"/>
              <a:t>4</a:t>
            </a:fld>
            <a:endParaRPr lang="nl-NL"/>
          </a:p>
        </p:txBody>
      </p:sp>
      <p:pic>
        <p:nvPicPr>
          <p:cNvPr id="12" name="Afbeelding 12" descr="Afbeelding met schermafbeelding&#10;&#10;Automatisch gegenereerde beschrijving">
            <a:extLst>
              <a:ext uri="{FF2B5EF4-FFF2-40B4-BE49-F238E27FC236}">
                <a16:creationId xmlns:a16="http://schemas.microsoft.com/office/drawing/2014/main" id="{D7B35C0E-6EA8-4A79-8C85-0504B98482A2}"/>
              </a:ext>
            </a:extLst>
          </p:cNvPr>
          <p:cNvPicPr>
            <a:picLocks noChangeAspect="1"/>
          </p:cNvPicPr>
          <p:nvPr/>
        </p:nvPicPr>
        <p:blipFill>
          <a:blip r:embed="rId4"/>
          <a:stretch>
            <a:fillRect/>
          </a:stretch>
        </p:blipFill>
        <p:spPr>
          <a:xfrm>
            <a:off x="8578362" y="4167593"/>
            <a:ext cx="2743200" cy="1863890"/>
          </a:xfrm>
          <a:prstGeom prst="rect">
            <a:avLst/>
          </a:prstGeom>
        </p:spPr>
      </p:pic>
    </p:spTree>
    <p:extLst>
      <p:ext uri="{BB962C8B-B14F-4D97-AF65-F5344CB8AC3E}">
        <p14:creationId xmlns:p14="http://schemas.microsoft.com/office/powerpoint/2010/main" val="366165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32A170-5FD3-450A-BD02-B113453E20E1}"/>
              </a:ext>
            </a:extLst>
          </p:cNvPr>
          <p:cNvSpPr>
            <a:spLocks noGrp="1"/>
          </p:cNvSpPr>
          <p:nvPr>
            <p:ph type="title"/>
          </p:nvPr>
        </p:nvSpPr>
        <p:spPr/>
        <p:txBody>
          <a:bodyPr/>
          <a:lstStyle/>
          <a:p>
            <a:r>
              <a:rPr lang="nl-NL" dirty="0"/>
              <a:t>Data </a:t>
            </a:r>
            <a:r>
              <a:rPr lang="nl-NL" dirty="0" err="1"/>
              <a:t>visualization</a:t>
            </a:r>
            <a:endParaRPr lang="en-NL" dirty="0"/>
          </a:p>
        </p:txBody>
      </p:sp>
      <p:sp>
        <p:nvSpPr>
          <p:cNvPr id="3" name="Tijdelijke aanduiding voor inhoud 2">
            <a:extLst>
              <a:ext uri="{FF2B5EF4-FFF2-40B4-BE49-F238E27FC236}">
                <a16:creationId xmlns:a16="http://schemas.microsoft.com/office/drawing/2014/main" id="{BA0C3BA3-0337-4275-9073-DF07905168C7}"/>
              </a:ext>
            </a:extLst>
          </p:cNvPr>
          <p:cNvSpPr>
            <a:spLocks noGrp="1"/>
          </p:cNvSpPr>
          <p:nvPr>
            <p:ph idx="1"/>
          </p:nvPr>
        </p:nvSpPr>
        <p:spPr>
          <a:xfrm>
            <a:off x="1066800" y="2013608"/>
            <a:ext cx="10058400" cy="3760891"/>
          </a:xfrm>
        </p:spPr>
        <p:txBody>
          <a:bodyPr vert="horz" lIns="0" tIns="45720" rIns="0" bIns="45720" rtlCol="0" anchor="t">
            <a:normAutofit/>
          </a:bodyPr>
          <a:lstStyle/>
          <a:p>
            <a:endParaRPr lang="nl-NL" dirty="0"/>
          </a:p>
          <a:p>
            <a:endParaRPr lang="nl-NL" dirty="0"/>
          </a:p>
        </p:txBody>
      </p:sp>
      <p:sp>
        <p:nvSpPr>
          <p:cNvPr id="4" name="Tijdelijke aanduiding voor datum 3">
            <a:extLst>
              <a:ext uri="{FF2B5EF4-FFF2-40B4-BE49-F238E27FC236}">
                <a16:creationId xmlns:a16="http://schemas.microsoft.com/office/drawing/2014/main" id="{D28C8B87-7A4E-402C-A9F4-68156593D4C0}"/>
              </a:ext>
            </a:extLst>
          </p:cNvPr>
          <p:cNvSpPr>
            <a:spLocks noGrp="1"/>
          </p:cNvSpPr>
          <p:nvPr>
            <p:ph type="dt" sz="half" idx="10"/>
          </p:nvPr>
        </p:nvSpPr>
        <p:spPr/>
        <p:txBody>
          <a:bodyPr/>
          <a:lstStyle/>
          <a:p>
            <a:pPr rtl="0"/>
            <a:fld id="{38F39E6F-C4D3-4233-838E-9ABAB79681C5}" type="datetime1">
              <a:rPr lang="nl-NL" smtClean="0"/>
              <a:t>5-10-2020</a:t>
            </a:fld>
            <a:endParaRPr lang="en-US" dirty="0"/>
          </a:p>
        </p:txBody>
      </p:sp>
      <p:sp>
        <p:nvSpPr>
          <p:cNvPr id="6" name="Tijdelijke aanduiding voor dianummer 5">
            <a:extLst>
              <a:ext uri="{FF2B5EF4-FFF2-40B4-BE49-F238E27FC236}">
                <a16:creationId xmlns:a16="http://schemas.microsoft.com/office/drawing/2014/main" id="{794360EC-54B1-4DD9-9448-809FCF3869C8}"/>
              </a:ext>
            </a:extLst>
          </p:cNvPr>
          <p:cNvSpPr>
            <a:spLocks noGrp="1"/>
          </p:cNvSpPr>
          <p:nvPr>
            <p:ph type="sldNum" sz="quarter" idx="12"/>
          </p:nvPr>
        </p:nvSpPr>
        <p:spPr/>
        <p:txBody>
          <a:bodyPr/>
          <a:lstStyle/>
          <a:p>
            <a:fld id="{3A98EE3D-8CD1-4C3F-BD1C-C98C9596463C}" type="slidenum">
              <a:rPr lang="en-US" smtClean="0"/>
              <a:t>5</a:t>
            </a:fld>
            <a:endParaRPr lang="nl-NL"/>
          </a:p>
        </p:txBody>
      </p:sp>
      <p:pic>
        <p:nvPicPr>
          <p:cNvPr id="1026" name="Picture 2">
            <a:extLst>
              <a:ext uri="{FF2B5EF4-FFF2-40B4-BE49-F238E27FC236}">
                <a16:creationId xmlns:a16="http://schemas.microsoft.com/office/drawing/2014/main" id="{F6B84F20-296D-41C8-8A2A-8D2F51404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 y="2203365"/>
            <a:ext cx="105918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516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32A170-5FD3-450A-BD02-B113453E20E1}"/>
              </a:ext>
            </a:extLst>
          </p:cNvPr>
          <p:cNvSpPr>
            <a:spLocks noGrp="1"/>
          </p:cNvSpPr>
          <p:nvPr>
            <p:ph type="title"/>
          </p:nvPr>
        </p:nvSpPr>
        <p:spPr/>
        <p:txBody>
          <a:bodyPr/>
          <a:lstStyle/>
          <a:p>
            <a:r>
              <a:rPr lang="nl-NL" dirty="0"/>
              <a:t>Data </a:t>
            </a:r>
            <a:r>
              <a:rPr lang="nl-NL" dirty="0" err="1"/>
              <a:t>visualization</a:t>
            </a:r>
            <a:endParaRPr lang="en-NL" dirty="0"/>
          </a:p>
        </p:txBody>
      </p:sp>
      <p:sp>
        <p:nvSpPr>
          <p:cNvPr id="3" name="Tijdelijke aanduiding voor inhoud 2">
            <a:extLst>
              <a:ext uri="{FF2B5EF4-FFF2-40B4-BE49-F238E27FC236}">
                <a16:creationId xmlns:a16="http://schemas.microsoft.com/office/drawing/2014/main" id="{BA0C3BA3-0337-4275-9073-DF07905168C7}"/>
              </a:ext>
            </a:extLst>
          </p:cNvPr>
          <p:cNvSpPr>
            <a:spLocks noGrp="1"/>
          </p:cNvSpPr>
          <p:nvPr>
            <p:ph idx="1"/>
          </p:nvPr>
        </p:nvSpPr>
        <p:spPr>
          <a:xfrm>
            <a:off x="1066800" y="2013608"/>
            <a:ext cx="10058400" cy="3760891"/>
          </a:xfrm>
        </p:spPr>
        <p:txBody>
          <a:bodyPr vert="horz" lIns="0" tIns="45720" rIns="0" bIns="45720" rtlCol="0" anchor="t">
            <a:normAutofit/>
          </a:bodyPr>
          <a:lstStyle/>
          <a:p>
            <a:endParaRPr lang="nl-NL" dirty="0"/>
          </a:p>
          <a:p>
            <a:endParaRPr lang="nl-NL" dirty="0"/>
          </a:p>
        </p:txBody>
      </p:sp>
      <p:sp>
        <p:nvSpPr>
          <p:cNvPr id="4" name="Tijdelijke aanduiding voor datum 3">
            <a:extLst>
              <a:ext uri="{FF2B5EF4-FFF2-40B4-BE49-F238E27FC236}">
                <a16:creationId xmlns:a16="http://schemas.microsoft.com/office/drawing/2014/main" id="{D28C8B87-7A4E-402C-A9F4-68156593D4C0}"/>
              </a:ext>
            </a:extLst>
          </p:cNvPr>
          <p:cNvSpPr>
            <a:spLocks noGrp="1"/>
          </p:cNvSpPr>
          <p:nvPr>
            <p:ph type="dt" sz="half" idx="10"/>
          </p:nvPr>
        </p:nvSpPr>
        <p:spPr/>
        <p:txBody>
          <a:bodyPr/>
          <a:lstStyle/>
          <a:p>
            <a:pPr rtl="0"/>
            <a:fld id="{38F39E6F-C4D3-4233-838E-9ABAB79681C5}" type="datetime1">
              <a:rPr lang="nl-NL" smtClean="0"/>
              <a:t>5-10-2020</a:t>
            </a:fld>
            <a:endParaRPr lang="en-US" dirty="0"/>
          </a:p>
        </p:txBody>
      </p:sp>
      <p:sp>
        <p:nvSpPr>
          <p:cNvPr id="6" name="Tijdelijke aanduiding voor dianummer 5">
            <a:extLst>
              <a:ext uri="{FF2B5EF4-FFF2-40B4-BE49-F238E27FC236}">
                <a16:creationId xmlns:a16="http://schemas.microsoft.com/office/drawing/2014/main" id="{794360EC-54B1-4DD9-9448-809FCF3869C8}"/>
              </a:ext>
            </a:extLst>
          </p:cNvPr>
          <p:cNvSpPr>
            <a:spLocks noGrp="1"/>
          </p:cNvSpPr>
          <p:nvPr>
            <p:ph type="sldNum" sz="quarter" idx="12"/>
          </p:nvPr>
        </p:nvSpPr>
        <p:spPr/>
        <p:txBody>
          <a:bodyPr/>
          <a:lstStyle/>
          <a:p>
            <a:fld id="{3A98EE3D-8CD1-4C3F-BD1C-C98C9596463C}" type="slidenum">
              <a:rPr lang="en-US" smtClean="0"/>
              <a:t>6</a:t>
            </a:fld>
            <a:endParaRPr lang="nl-NL"/>
          </a:p>
        </p:txBody>
      </p:sp>
      <p:pic>
        <p:nvPicPr>
          <p:cNvPr id="2052" name="Picture 4">
            <a:extLst>
              <a:ext uri="{FF2B5EF4-FFF2-40B4-BE49-F238E27FC236}">
                <a16:creationId xmlns:a16="http://schemas.microsoft.com/office/drawing/2014/main" id="{F7803FFA-D944-472E-B66F-2846E2927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327079"/>
            <a:ext cx="4390368" cy="34474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833E17E-6125-4F39-8F51-72096CEF2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103" y="2327079"/>
            <a:ext cx="4262127" cy="3447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703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32A170-5FD3-450A-BD02-B113453E20E1}"/>
              </a:ext>
            </a:extLst>
          </p:cNvPr>
          <p:cNvSpPr>
            <a:spLocks noGrp="1"/>
          </p:cNvSpPr>
          <p:nvPr>
            <p:ph type="title"/>
          </p:nvPr>
        </p:nvSpPr>
        <p:spPr/>
        <p:txBody>
          <a:bodyPr/>
          <a:lstStyle/>
          <a:p>
            <a:r>
              <a:rPr lang="nl-NL" dirty="0"/>
              <a:t>Planning </a:t>
            </a:r>
            <a:r>
              <a:rPr lang="nl-NL" dirty="0" err="1"/>
              <a:t>and</a:t>
            </a:r>
            <a:r>
              <a:rPr lang="nl-NL" dirty="0"/>
              <a:t> managing </a:t>
            </a:r>
            <a:r>
              <a:rPr lang="nl-NL" dirty="0" err="1"/>
              <a:t>the</a:t>
            </a:r>
            <a:r>
              <a:rPr lang="nl-NL" dirty="0"/>
              <a:t> project</a:t>
            </a:r>
            <a:endParaRPr lang="en-NL" dirty="0"/>
          </a:p>
        </p:txBody>
      </p:sp>
      <p:sp>
        <p:nvSpPr>
          <p:cNvPr id="3" name="Tijdelijke aanduiding voor inhoud 2">
            <a:extLst>
              <a:ext uri="{FF2B5EF4-FFF2-40B4-BE49-F238E27FC236}">
                <a16:creationId xmlns:a16="http://schemas.microsoft.com/office/drawing/2014/main" id="{BA0C3BA3-0337-4275-9073-DF07905168C7}"/>
              </a:ext>
            </a:extLst>
          </p:cNvPr>
          <p:cNvSpPr>
            <a:spLocks noGrp="1"/>
          </p:cNvSpPr>
          <p:nvPr>
            <p:ph idx="1"/>
          </p:nvPr>
        </p:nvSpPr>
        <p:spPr/>
        <p:txBody>
          <a:bodyPr vert="horz" lIns="0" tIns="45720" rIns="0" bIns="45720" rtlCol="0" anchor="t">
            <a:normAutofit/>
          </a:bodyPr>
          <a:lstStyle/>
          <a:p>
            <a:endParaRPr lang="nl-NL" dirty="0"/>
          </a:p>
          <a:p>
            <a:endParaRPr lang="nl-NL" dirty="0"/>
          </a:p>
        </p:txBody>
      </p:sp>
      <p:sp>
        <p:nvSpPr>
          <p:cNvPr id="4" name="Tijdelijke aanduiding voor datum 3">
            <a:extLst>
              <a:ext uri="{FF2B5EF4-FFF2-40B4-BE49-F238E27FC236}">
                <a16:creationId xmlns:a16="http://schemas.microsoft.com/office/drawing/2014/main" id="{D28C8B87-7A4E-402C-A9F4-68156593D4C0}"/>
              </a:ext>
            </a:extLst>
          </p:cNvPr>
          <p:cNvSpPr>
            <a:spLocks noGrp="1"/>
          </p:cNvSpPr>
          <p:nvPr>
            <p:ph type="dt" sz="half" idx="10"/>
          </p:nvPr>
        </p:nvSpPr>
        <p:spPr/>
        <p:txBody>
          <a:bodyPr/>
          <a:lstStyle/>
          <a:p>
            <a:pPr rtl="0"/>
            <a:fld id="{38F39E6F-C4D3-4233-838E-9ABAB79681C5}" type="datetime1">
              <a:rPr lang="nl-NL" smtClean="0"/>
              <a:t>5-10-2020</a:t>
            </a:fld>
            <a:endParaRPr lang="en-US" dirty="0"/>
          </a:p>
        </p:txBody>
      </p:sp>
      <p:sp>
        <p:nvSpPr>
          <p:cNvPr id="6" name="Tijdelijke aanduiding voor dianummer 5">
            <a:extLst>
              <a:ext uri="{FF2B5EF4-FFF2-40B4-BE49-F238E27FC236}">
                <a16:creationId xmlns:a16="http://schemas.microsoft.com/office/drawing/2014/main" id="{794360EC-54B1-4DD9-9448-809FCF3869C8}"/>
              </a:ext>
            </a:extLst>
          </p:cNvPr>
          <p:cNvSpPr>
            <a:spLocks noGrp="1"/>
          </p:cNvSpPr>
          <p:nvPr>
            <p:ph type="sldNum" sz="quarter" idx="12"/>
          </p:nvPr>
        </p:nvSpPr>
        <p:spPr/>
        <p:txBody>
          <a:bodyPr/>
          <a:lstStyle/>
          <a:p>
            <a:fld id="{3A98EE3D-8CD1-4C3F-BD1C-C98C9596463C}" type="slidenum">
              <a:rPr lang="en-US" smtClean="0"/>
              <a:t>7</a:t>
            </a:fld>
            <a:endParaRPr lang="nl-NL"/>
          </a:p>
        </p:txBody>
      </p:sp>
      <p:pic>
        <p:nvPicPr>
          <p:cNvPr id="5" name="Afbeelding 4">
            <a:extLst>
              <a:ext uri="{FF2B5EF4-FFF2-40B4-BE49-F238E27FC236}">
                <a16:creationId xmlns:a16="http://schemas.microsoft.com/office/drawing/2014/main" id="{702E0EA6-C214-4BCF-A9B1-BA05D700951E}"/>
              </a:ext>
            </a:extLst>
          </p:cNvPr>
          <p:cNvPicPr>
            <a:picLocks noChangeAspect="1"/>
          </p:cNvPicPr>
          <p:nvPr/>
        </p:nvPicPr>
        <p:blipFill>
          <a:blip r:embed="rId3"/>
          <a:stretch>
            <a:fillRect/>
          </a:stretch>
        </p:blipFill>
        <p:spPr>
          <a:xfrm>
            <a:off x="893379" y="1953788"/>
            <a:ext cx="10262302" cy="2950424"/>
          </a:xfrm>
          <a:prstGeom prst="rect">
            <a:avLst/>
          </a:prstGeom>
        </p:spPr>
      </p:pic>
    </p:spTree>
    <p:extLst>
      <p:ext uri="{BB962C8B-B14F-4D97-AF65-F5344CB8AC3E}">
        <p14:creationId xmlns:p14="http://schemas.microsoft.com/office/powerpoint/2010/main" val="3022054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hthoek: afgeronde hoeken 45">
            <a:extLst>
              <a:ext uri="{FF2B5EF4-FFF2-40B4-BE49-F238E27FC236}">
                <a16:creationId xmlns:a16="http://schemas.microsoft.com/office/drawing/2014/main" id="{3997AA84-2517-44FE-81F8-015BDCE70729}"/>
              </a:ext>
            </a:extLst>
          </p:cNvPr>
          <p:cNvSpPr/>
          <p:nvPr/>
        </p:nvSpPr>
        <p:spPr>
          <a:xfrm>
            <a:off x="6334721" y="1965434"/>
            <a:ext cx="5153086" cy="407722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cxnSp>
        <p:nvCxnSpPr>
          <p:cNvPr id="31" name="Rechte verbindingslijn met pijl 30">
            <a:extLst>
              <a:ext uri="{FF2B5EF4-FFF2-40B4-BE49-F238E27FC236}">
                <a16:creationId xmlns:a16="http://schemas.microsoft.com/office/drawing/2014/main" id="{9C3D1DE2-B9E6-4483-BF9F-AF75BF31CB47}"/>
              </a:ext>
            </a:extLst>
          </p:cNvPr>
          <p:cNvCxnSpPr>
            <a:cxnSpLocks/>
            <a:stCxn id="17" idx="7"/>
            <a:endCxn id="15" idx="3"/>
          </p:cNvCxnSpPr>
          <p:nvPr/>
        </p:nvCxnSpPr>
        <p:spPr>
          <a:xfrm flipV="1">
            <a:off x="7787280" y="4277481"/>
            <a:ext cx="337070" cy="33292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 name="Titel 1">
            <a:extLst>
              <a:ext uri="{FF2B5EF4-FFF2-40B4-BE49-F238E27FC236}">
                <a16:creationId xmlns:a16="http://schemas.microsoft.com/office/drawing/2014/main" id="{B832A170-5FD3-450A-BD02-B113453E20E1}"/>
              </a:ext>
            </a:extLst>
          </p:cNvPr>
          <p:cNvSpPr>
            <a:spLocks noGrp="1"/>
          </p:cNvSpPr>
          <p:nvPr>
            <p:ph type="title"/>
          </p:nvPr>
        </p:nvSpPr>
        <p:spPr/>
        <p:txBody>
          <a:bodyPr/>
          <a:lstStyle/>
          <a:p>
            <a:r>
              <a:rPr lang="nl-NL" dirty="0"/>
              <a:t>Planning </a:t>
            </a:r>
            <a:r>
              <a:rPr lang="nl-NL" dirty="0" err="1"/>
              <a:t>and</a:t>
            </a:r>
            <a:r>
              <a:rPr lang="nl-NL" dirty="0"/>
              <a:t> managing </a:t>
            </a:r>
            <a:r>
              <a:rPr lang="nl-NL" dirty="0" err="1"/>
              <a:t>the</a:t>
            </a:r>
            <a:r>
              <a:rPr lang="nl-NL" dirty="0"/>
              <a:t> project</a:t>
            </a:r>
            <a:endParaRPr lang="en-NL" dirty="0"/>
          </a:p>
        </p:txBody>
      </p:sp>
      <p:sp>
        <p:nvSpPr>
          <p:cNvPr id="3" name="Tijdelijke aanduiding voor inhoud 2">
            <a:extLst>
              <a:ext uri="{FF2B5EF4-FFF2-40B4-BE49-F238E27FC236}">
                <a16:creationId xmlns:a16="http://schemas.microsoft.com/office/drawing/2014/main" id="{BA0C3BA3-0337-4275-9073-DF07905168C7}"/>
              </a:ext>
            </a:extLst>
          </p:cNvPr>
          <p:cNvSpPr>
            <a:spLocks noGrp="1"/>
          </p:cNvSpPr>
          <p:nvPr>
            <p:ph idx="1"/>
          </p:nvPr>
        </p:nvSpPr>
        <p:spPr>
          <a:xfrm>
            <a:off x="1066800" y="2042183"/>
            <a:ext cx="10058400" cy="3760891"/>
          </a:xfrm>
        </p:spPr>
        <p:txBody>
          <a:bodyPr vert="horz" lIns="0" tIns="45720" rIns="0" bIns="45720" rtlCol="0" anchor="t">
            <a:normAutofit/>
          </a:bodyPr>
          <a:lstStyle/>
          <a:p>
            <a:r>
              <a:rPr lang="nl-NL" dirty="0"/>
              <a:t>*</a:t>
            </a:r>
            <a:r>
              <a:rPr lang="en-GB" dirty="0"/>
              <a:t> Some processes will be performed iteratively</a:t>
            </a:r>
          </a:p>
          <a:p>
            <a:endParaRPr lang="nl-NL" dirty="0"/>
          </a:p>
        </p:txBody>
      </p:sp>
      <p:sp>
        <p:nvSpPr>
          <p:cNvPr id="4" name="Tijdelijke aanduiding voor datum 3">
            <a:extLst>
              <a:ext uri="{FF2B5EF4-FFF2-40B4-BE49-F238E27FC236}">
                <a16:creationId xmlns:a16="http://schemas.microsoft.com/office/drawing/2014/main" id="{D28C8B87-7A4E-402C-A9F4-68156593D4C0}"/>
              </a:ext>
            </a:extLst>
          </p:cNvPr>
          <p:cNvSpPr>
            <a:spLocks noGrp="1"/>
          </p:cNvSpPr>
          <p:nvPr>
            <p:ph type="dt" sz="half" idx="10"/>
          </p:nvPr>
        </p:nvSpPr>
        <p:spPr/>
        <p:txBody>
          <a:bodyPr/>
          <a:lstStyle/>
          <a:p>
            <a:pPr rtl="0"/>
            <a:fld id="{38F39E6F-C4D3-4233-838E-9ABAB79681C5}" type="datetime1">
              <a:rPr lang="nl-NL" smtClean="0"/>
              <a:t>5-10-2020</a:t>
            </a:fld>
            <a:endParaRPr lang="en-US" dirty="0"/>
          </a:p>
        </p:txBody>
      </p:sp>
      <p:sp>
        <p:nvSpPr>
          <p:cNvPr id="6" name="Tijdelijke aanduiding voor dianummer 5">
            <a:extLst>
              <a:ext uri="{FF2B5EF4-FFF2-40B4-BE49-F238E27FC236}">
                <a16:creationId xmlns:a16="http://schemas.microsoft.com/office/drawing/2014/main" id="{794360EC-54B1-4DD9-9448-809FCF3869C8}"/>
              </a:ext>
            </a:extLst>
          </p:cNvPr>
          <p:cNvSpPr>
            <a:spLocks noGrp="1"/>
          </p:cNvSpPr>
          <p:nvPr>
            <p:ph type="sldNum" sz="quarter" idx="12"/>
          </p:nvPr>
        </p:nvSpPr>
        <p:spPr/>
        <p:txBody>
          <a:bodyPr/>
          <a:lstStyle/>
          <a:p>
            <a:fld id="{3A98EE3D-8CD1-4C3F-BD1C-C98C9596463C}" type="slidenum">
              <a:rPr lang="en-US" smtClean="0"/>
              <a:t>8</a:t>
            </a:fld>
            <a:endParaRPr lang="nl-NL"/>
          </a:p>
        </p:txBody>
      </p:sp>
      <p:sp>
        <p:nvSpPr>
          <p:cNvPr id="13" name="Ovaal 12">
            <a:extLst>
              <a:ext uri="{FF2B5EF4-FFF2-40B4-BE49-F238E27FC236}">
                <a16:creationId xmlns:a16="http://schemas.microsoft.com/office/drawing/2014/main" id="{4B7D6935-1D0E-45D2-95BA-70C76914E920}"/>
              </a:ext>
            </a:extLst>
          </p:cNvPr>
          <p:cNvSpPr/>
          <p:nvPr/>
        </p:nvSpPr>
        <p:spPr>
          <a:xfrm>
            <a:off x="9145626" y="2081510"/>
            <a:ext cx="1196499" cy="11964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al 14">
            <a:extLst>
              <a:ext uri="{FF2B5EF4-FFF2-40B4-BE49-F238E27FC236}">
                <a16:creationId xmlns:a16="http://schemas.microsoft.com/office/drawing/2014/main" id="{313F4054-078C-4DBB-8758-B267090176F3}"/>
              </a:ext>
            </a:extLst>
          </p:cNvPr>
          <p:cNvSpPr/>
          <p:nvPr/>
        </p:nvSpPr>
        <p:spPr>
          <a:xfrm>
            <a:off x="7949127" y="3256205"/>
            <a:ext cx="1196499" cy="11964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al 16">
            <a:extLst>
              <a:ext uri="{FF2B5EF4-FFF2-40B4-BE49-F238E27FC236}">
                <a16:creationId xmlns:a16="http://schemas.microsoft.com/office/drawing/2014/main" id="{702A8F4D-DA5E-47EB-99E4-0E97EE998F46}"/>
              </a:ext>
            </a:extLst>
          </p:cNvPr>
          <p:cNvSpPr/>
          <p:nvPr/>
        </p:nvSpPr>
        <p:spPr>
          <a:xfrm>
            <a:off x="6766004" y="4435181"/>
            <a:ext cx="1196499" cy="11964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Graphic 7" descr="Klaslokaal">
            <a:extLst>
              <a:ext uri="{FF2B5EF4-FFF2-40B4-BE49-F238E27FC236}">
                <a16:creationId xmlns:a16="http://schemas.microsoft.com/office/drawing/2014/main" id="{197BAA28-AECB-4D66-AA03-5B2069B81B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7053" y="4573613"/>
            <a:ext cx="914400" cy="914400"/>
          </a:xfrm>
          <a:prstGeom prst="rect">
            <a:avLst/>
          </a:prstGeom>
        </p:spPr>
      </p:pic>
      <p:pic>
        <p:nvPicPr>
          <p:cNvPr id="24" name="Graphic 23" descr="Tandwielen">
            <a:extLst>
              <a:ext uri="{FF2B5EF4-FFF2-40B4-BE49-F238E27FC236}">
                <a16:creationId xmlns:a16="http://schemas.microsoft.com/office/drawing/2014/main" id="{74BD7FBC-0B87-4950-B843-763254C971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86675" y="2228291"/>
            <a:ext cx="914400" cy="914400"/>
          </a:xfrm>
          <a:prstGeom prst="rect">
            <a:avLst/>
          </a:prstGeom>
        </p:spPr>
      </p:pic>
      <p:pic>
        <p:nvPicPr>
          <p:cNvPr id="26" name="Graphic 25" descr="Onderzoek">
            <a:extLst>
              <a:ext uri="{FF2B5EF4-FFF2-40B4-BE49-F238E27FC236}">
                <a16:creationId xmlns:a16="http://schemas.microsoft.com/office/drawing/2014/main" id="{9EB6B66A-B712-4840-A6FA-F59131F509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90176" y="3471734"/>
            <a:ext cx="914400" cy="914400"/>
          </a:xfrm>
          <a:prstGeom prst="rect">
            <a:avLst/>
          </a:prstGeom>
        </p:spPr>
      </p:pic>
      <p:sp>
        <p:nvSpPr>
          <p:cNvPr id="27" name="Tekstvak 26">
            <a:extLst>
              <a:ext uri="{FF2B5EF4-FFF2-40B4-BE49-F238E27FC236}">
                <a16:creationId xmlns:a16="http://schemas.microsoft.com/office/drawing/2014/main" id="{A7D975DA-628E-4658-B0F9-24289EFE2F2E}"/>
              </a:ext>
            </a:extLst>
          </p:cNvPr>
          <p:cNvSpPr txBox="1"/>
          <p:nvPr/>
        </p:nvSpPr>
        <p:spPr>
          <a:xfrm>
            <a:off x="7223204" y="5674577"/>
            <a:ext cx="1337548" cy="307777"/>
          </a:xfrm>
          <a:prstGeom prst="rect">
            <a:avLst/>
          </a:prstGeom>
          <a:noFill/>
        </p:spPr>
        <p:txBody>
          <a:bodyPr wrap="square" rtlCol="0">
            <a:spAutoFit/>
          </a:bodyPr>
          <a:lstStyle/>
          <a:p>
            <a:r>
              <a:rPr lang="nl-NL" sz="1400" b="1" dirty="0"/>
              <a:t>Train model</a:t>
            </a:r>
          </a:p>
        </p:txBody>
      </p:sp>
      <p:sp>
        <p:nvSpPr>
          <p:cNvPr id="28" name="Tekstvak 27">
            <a:extLst>
              <a:ext uri="{FF2B5EF4-FFF2-40B4-BE49-F238E27FC236}">
                <a16:creationId xmlns:a16="http://schemas.microsoft.com/office/drawing/2014/main" id="{9A3ECD95-3C7C-4352-AFE4-464A68E9E4E9}"/>
              </a:ext>
            </a:extLst>
          </p:cNvPr>
          <p:cNvSpPr txBox="1"/>
          <p:nvPr/>
        </p:nvSpPr>
        <p:spPr>
          <a:xfrm>
            <a:off x="8371264" y="4498219"/>
            <a:ext cx="1337548" cy="307777"/>
          </a:xfrm>
          <a:prstGeom prst="rect">
            <a:avLst/>
          </a:prstGeom>
          <a:noFill/>
        </p:spPr>
        <p:txBody>
          <a:bodyPr wrap="square" rtlCol="0">
            <a:spAutoFit/>
          </a:bodyPr>
          <a:lstStyle/>
          <a:p>
            <a:r>
              <a:rPr lang="nl-NL" sz="1400" b="1" dirty="0"/>
              <a:t>Evaluate model</a:t>
            </a:r>
          </a:p>
        </p:txBody>
      </p:sp>
      <p:sp>
        <p:nvSpPr>
          <p:cNvPr id="29" name="Tekstvak 28">
            <a:extLst>
              <a:ext uri="{FF2B5EF4-FFF2-40B4-BE49-F238E27FC236}">
                <a16:creationId xmlns:a16="http://schemas.microsoft.com/office/drawing/2014/main" id="{8FA9506D-7B57-4DF1-B7C2-042917CC9A5E}"/>
              </a:ext>
            </a:extLst>
          </p:cNvPr>
          <p:cNvSpPr txBox="1"/>
          <p:nvPr/>
        </p:nvSpPr>
        <p:spPr>
          <a:xfrm>
            <a:off x="9510851" y="3288265"/>
            <a:ext cx="1166098" cy="307777"/>
          </a:xfrm>
          <a:prstGeom prst="rect">
            <a:avLst/>
          </a:prstGeom>
          <a:noFill/>
        </p:spPr>
        <p:txBody>
          <a:bodyPr wrap="square" rtlCol="0">
            <a:spAutoFit/>
          </a:bodyPr>
          <a:lstStyle/>
          <a:p>
            <a:r>
              <a:rPr lang="nl-NL" sz="1400" b="1" dirty="0"/>
              <a:t>Tune model</a:t>
            </a:r>
          </a:p>
        </p:txBody>
      </p:sp>
      <p:sp>
        <p:nvSpPr>
          <p:cNvPr id="30" name="Ovaal 29">
            <a:extLst>
              <a:ext uri="{FF2B5EF4-FFF2-40B4-BE49-F238E27FC236}">
                <a16:creationId xmlns:a16="http://schemas.microsoft.com/office/drawing/2014/main" id="{881DEDE9-A95D-4161-869B-EAD89834494D}"/>
              </a:ext>
            </a:extLst>
          </p:cNvPr>
          <p:cNvSpPr/>
          <p:nvPr/>
        </p:nvSpPr>
        <p:spPr>
          <a:xfrm>
            <a:off x="4827747" y="4435179"/>
            <a:ext cx="1196499" cy="11964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2" name="Graphic 31" descr="Statistieken">
            <a:extLst>
              <a:ext uri="{FF2B5EF4-FFF2-40B4-BE49-F238E27FC236}">
                <a16:creationId xmlns:a16="http://schemas.microsoft.com/office/drawing/2014/main" id="{EFF99CD8-0798-444D-AE8C-49D234D621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68796" y="4563390"/>
            <a:ext cx="914400" cy="914400"/>
          </a:xfrm>
          <a:prstGeom prst="rect">
            <a:avLst/>
          </a:prstGeom>
        </p:spPr>
      </p:pic>
      <p:sp>
        <p:nvSpPr>
          <p:cNvPr id="33" name="Tekstvak 32">
            <a:extLst>
              <a:ext uri="{FF2B5EF4-FFF2-40B4-BE49-F238E27FC236}">
                <a16:creationId xmlns:a16="http://schemas.microsoft.com/office/drawing/2014/main" id="{26D9394A-E69B-4068-8A1D-59E0B69253E9}"/>
              </a:ext>
            </a:extLst>
          </p:cNvPr>
          <p:cNvSpPr txBox="1"/>
          <p:nvPr/>
        </p:nvSpPr>
        <p:spPr>
          <a:xfrm>
            <a:off x="4856124" y="5734884"/>
            <a:ext cx="1337548" cy="307777"/>
          </a:xfrm>
          <a:prstGeom prst="rect">
            <a:avLst/>
          </a:prstGeom>
          <a:noFill/>
        </p:spPr>
        <p:txBody>
          <a:bodyPr wrap="square" rtlCol="0">
            <a:spAutoFit/>
          </a:bodyPr>
          <a:lstStyle/>
          <a:p>
            <a:r>
              <a:rPr lang="nl-NL" sz="1400" b="1" dirty="0"/>
              <a:t>Choose model</a:t>
            </a:r>
          </a:p>
        </p:txBody>
      </p:sp>
      <p:cxnSp>
        <p:nvCxnSpPr>
          <p:cNvPr id="12" name="Rechte verbindingslijn met pijl 11">
            <a:extLst>
              <a:ext uri="{FF2B5EF4-FFF2-40B4-BE49-F238E27FC236}">
                <a16:creationId xmlns:a16="http://schemas.microsoft.com/office/drawing/2014/main" id="{53A1498B-73F2-417B-920C-D39515B3CFB2}"/>
              </a:ext>
            </a:extLst>
          </p:cNvPr>
          <p:cNvCxnSpPr>
            <a:stCxn id="30" idx="6"/>
            <a:endCxn id="17" idx="2"/>
          </p:cNvCxnSpPr>
          <p:nvPr/>
        </p:nvCxnSpPr>
        <p:spPr>
          <a:xfrm>
            <a:off x="6024246" y="5033429"/>
            <a:ext cx="741758" cy="2"/>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9" name="Rechte verbindingslijn met pijl 38">
            <a:extLst>
              <a:ext uri="{FF2B5EF4-FFF2-40B4-BE49-F238E27FC236}">
                <a16:creationId xmlns:a16="http://schemas.microsoft.com/office/drawing/2014/main" id="{AA474B59-04D6-4FF6-B7BE-4C9F2E85C995}"/>
              </a:ext>
            </a:extLst>
          </p:cNvPr>
          <p:cNvCxnSpPr>
            <a:cxnSpLocks/>
            <a:stCxn id="15" idx="7"/>
          </p:cNvCxnSpPr>
          <p:nvPr/>
        </p:nvCxnSpPr>
        <p:spPr>
          <a:xfrm flipV="1">
            <a:off x="8970403" y="3096023"/>
            <a:ext cx="337070" cy="33540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5" name="Verbindingslijn: gebogen 44">
            <a:extLst>
              <a:ext uri="{FF2B5EF4-FFF2-40B4-BE49-F238E27FC236}">
                <a16:creationId xmlns:a16="http://schemas.microsoft.com/office/drawing/2014/main" id="{D0411948-EDC8-4AA9-90BF-CFB49D88131E}"/>
              </a:ext>
            </a:extLst>
          </p:cNvPr>
          <p:cNvCxnSpPr>
            <a:stCxn id="13" idx="6"/>
            <a:endCxn id="17" idx="6"/>
          </p:cNvCxnSpPr>
          <p:nvPr/>
        </p:nvCxnSpPr>
        <p:spPr>
          <a:xfrm flipH="1">
            <a:off x="7962503" y="2679760"/>
            <a:ext cx="2379622" cy="2353671"/>
          </a:xfrm>
          <a:prstGeom prst="bentConnector3">
            <a:avLst>
              <a:gd name="adj1" fmla="val -9607"/>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516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32A170-5FD3-450A-BD02-B113453E20E1}"/>
              </a:ext>
            </a:extLst>
          </p:cNvPr>
          <p:cNvSpPr>
            <a:spLocks noGrp="1"/>
          </p:cNvSpPr>
          <p:nvPr>
            <p:ph type="title"/>
          </p:nvPr>
        </p:nvSpPr>
        <p:spPr/>
        <p:txBody>
          <a:bodyPr/>
          <a:lstStyle/>
          <a:p>
            <a:r>
              <a:rPr lang="nl-NL" dirty="0"/>
              <a:t>Planning </a:t>
            </a:r>
            <a:r>
              <a:rPr lang="nl-NL" dirty="0" err="1"/>
              <a:t>and</a:t>
            </a:r>
            <a:r>
              <a:rPr lang="nl-NL" dirty="0"/>
              <a:t> managing </a:t>
            </a:r>
            <a:r>
              <a:rPr lang="nl-NL" dirty="0" err="1"/>
              <a:t>the</a:t>
            </a:r>
            <a:r>
              <a:rPr lang="nl-NL" dirty="0"/>
              <a:t> project</a:t>
            </a:r>
            <a:endParaRPr lang="en-NL" dirty="0"/>
          </a:p>
        </p:txBody>
      </p:sp>
      <p:sp>
        <p:nvSpPr>
          <p:cNvPr id="3" name="Tijdelijke aanduiding voor inhoud 2">
            <a:extLst>
              <a:ext uri="{FF2B5EF4-FFF2-40B4-BE49-F238E27FC236}">
                <a16:creationId xmlns:a16="http://schemas.microsoft.com/office/drawing/2014/main" id="{BA0C3BA3-0337-4275-9073-DF07905168C7}"/>
              </a:ext>
            </a:extLst>
          </p:cNvPr>
          <p:cNvSpPr>
            <a:spLocks noGrp="1"/>
          </p:cNvSpPr>
          <p:nvPr>
            <p:ph idx="1"/>
          </p:nvPr>
        </p:nvSpPr>
        <p:spPr>
          <a:xfrm>
            <a:off x="1066800" y="2013608"/>
            <a:ext cx="10058400" cy="3760891"/>
          </a:xfrm>
        </p:spPr>
        <p:txBody>
          <a:bodyPr vert="horz" lIns="0" tIns="45720" rIns="0" bIns="45720" rtlCol="0" anchor="t">
            <a:normAutofit/>
          </a:bodyPr>
          <a:lstStyle/>
          <a:p>
            <a:endParaRPr lang="nl-NL" dirty="0"/>
          </a:p>
          <a:p>
            <a:endParaRPr lang="nl-NL" dirty="0"/>
          </a:p>
        </p:txBody>
      </p:sp>
      <p:sp>
        <p:nvSpPr>
          <p:cNvPr id="4" name="Tijdelijke aanduiding voor datum 3">
            <a:extLst>
              <a:ext uri="{FF2B5EF4-FFF2-40B4-BE49-F238E27FC236}">
                <a16:creationId xmlns:a16="http://schemas.microsoft.com/office/drawing/2014/main" id="{D28C8B87-7A4E-402C-A9F4-68156593D4C0}"/>
              </a:ext>
            </a:extLst>
          </p:cNvPr>
          <p:cNvSpPr>
            <a:spLocks noGrp="1"/>
          </p:cNvSpPr>
          <p:nvPr>
            <p:ph type="dt" sz="half" idx="10"/>
          </p:nvPr>
        </p:nvSpPr>
        <p:spPr/>
        <p:txBody>
          <a:bodyPr/>
          <a:lstStyle/>
          <a:p>
            <a:pPr rtl="0"/>
            <a:fld id="{38F39E6F-C4D3-4233-838E-9ABAB79681C5}" type="datetime1">
              <a:rPr lang="nl-NL" smtClean="0"/>
              <a:t>5-10-2020</a:t>
            </a:fld>
            <a:endParaRPr lang="en-US" dirty="0"/>
          </a:p>
        </p:txBody>
      </p:sp>
      <p:sp>
        <p:nvSpPr>
          <p:cNvPr id="6" name="Tijdelijke aanduiding voor dianummer 5">
            <a:extLst>
              <a:ext uri="{FF2B5EF4-FFF2-40B4-BE49-F238E27FC236}">
                <a16:creationId xmlns:a16="http://schemas.microsoft.com/office/drawing/2014/main" id="{794360EC-54B1-4DD9-9448-809FCF3869C8}"/>
              </a:ext>
            </a:extLst>
          </p:cNvPr>
          <p:cNvSpPr>
            <a:spLocks noGrp="1"/>
          </p:cNvSpPr>
          <p:nvPr>
            <p:ph type="sldNum" sz="quarter" idx="12"/>
          </p:nvPr>
        </p:nvSpPr>
        <p:spPr/>
        <p:txBody>
          <a:bodyPr/>
          <a:lstStyle/>
          <a:p>
            <a:fld id="{3A98EE3D-8CD1-4C3F-BD1C-C98C9596463C}" type="slidenum">
              <a:rPr lang="en-US" smtClean="0"/>
              <a:t>9</a:t>
            </a:fld>
            <a:endParaRPr lang="nl-NL"/>
          </a:p>
        </p:txBody>
      </p:sp>
      <p:pic>
        <p:nvPicPr>
          <p:cNvPr id="7" name="Afbeelding 6">
            <a:extLst>
              <a:ext uri="{FF2B5EF4-FFF2-40B4-BE49-F238E27FC236}">
                <a16:creationId xmlns:a16="http://schemas.microsoft.com/office/drawing/2014/main" id="{1CC33E36-AD44-4BC2-8072-00AE024F95DF}"/>
              </a:ext>
            </a:extLst>
          </p:cNvPr>
          <p:cNvPicPr>
            <a:picLocks noChangeAspect="1"/>
          </p:cNvPicPr>
          <p:nvPr/>
        </p:nvPicPr>
        <p:blipFill>
          <a:blip r:embed="rId3"/>
          <a:stretch>
            <a:fillRect/>
          </a:stretch>
        </p:blipFill>
        <p:spPr>
          <a:xfrm>
            <a:off x="163298" y="2005510"/>
            <a:ext cx="3891022" cy="2555980"/>
          </a:xfrm>
          <a:prstGeom prst="rect">
            <a:avLst/>
          </a:prstGeom>
        </p:spPr>
      </p:pic>
      <p:pic>
        <p:nvPicPr>
          <p:cNvPr id="9" name="Afbeelding 8">
            <a:extLst>
              <a:ext uri="{FF2B5EF4-FFF2-40B4-BE49-F238E27FC236}">
                <a16:creationId xmlns:a16="http://schemas.microsoft.com/office/drawing/2014/main" id="{2F75B060-1471-4507-9876-DDB960254583}"/>
              </a:ext>
            </a:extLst>
          </p:cNvPr>
          <p:cNvPicPr>
            <a:picLocks noChangeAspect="1"/>
          </p:cNvPicPr>
          <p:nvPr/>
        </p:nvPicPr>
        <p:blipFill>
          <a:blip r:embed="rId4"/>
          <a:stretch>
            <a:fillRect/>
          </a:stretch>
        </p:blipFill>
        <p:spPr>
          <a:xfrm>
            <a:off x="4218199" y="2013608"/>
            <a:ext cx="2529442" cy="4319509"/>
          </a:xfrm>
          <a:prstGeom prst="rect">
            <a:avLst/>
          </a:prstGeom>
        </p:spPr>
      </p:pic>
      <p:pic>
        <p:nvPicPr>
          <p:cNvPr id="10" name="Afbeelding 9">
            <a:extLst>
              <a:ext uri="{FF2B5EF4-FFF2-40B4-BE49-F238E27FC236}">
                <a16:creationId xmlns:a16="http://schemas.microsoft.com/office/drawing/2014/main" id="{B92F769C-896C-4D2A-94CC-371FF85EDAC2}"/>
              </a:ext>
            </a:extLst>
          </p:cNvPr>
          <p:cNvPicPr>
            <a:picLocks noChangeAspect="1"/>
          </p:cNvPicPr>
          <p:nvPr/>
        </p:nvPicPr>
        <p:blipFill>
          <a:blip r:embed="rId5"/>
          <a:stretch>
            <a:fillRect/>
          </a:stretch>
        </p:blipFill>
        <p:spPr>
          <a:xfrm>
            <a:off x="6910685" y="2013608"/>
            <a:ext cx="2233315" cy="4316200"/>
          </a:xfrm>
          <a:prstGeom prst="rect">
            <a:avLst/>
          </a:prstGeom>
        </p:spPr>
      </p:pic>
      <p:pic>
        <p:nvPicPr>
          <p:cNvPr id="11" name="Afbeelding 10">
            <a:extLst>
              <a:ext uri="{FF2B5EF4-FFF2-40B4-BE49-F238E27FC236}">
                <a16:creationId xmlns:a16="http://schemas.microsoft.com/office/drawing/2014/main" id="{19BD57F8-E5A2-429A-9114-06AD94639430}"/>
              </a:ext>
            </a:extLst>
          </p:cNvPr>
          <p:cNvPicPr>
            <a:picLocks noChangeAspect="1"/>
          </p:cNvPicPr>
          <p:nvPr/>
        </p:nvPicPr>
        <p:blipFill>
          <a:blip r:embed="rId6"/>
          <a:stretch>
            <a:fillRect/>
          </a:stretch>
        </p:blipFill>
        <p:spPr>
          <a:xfrm>
            <a:off x="9558465" y="2013608"/>
            <a:ext cx="2123752" cy="4337398"/>
          </a:xfrm>
          <a:prstGeom prst="rect">
            <a:avLst/>
          </a:prstGeom>
        </p:spPr>
      </p:pic>
    </p:spTree>
    <p:extLst>
      <p:ext uri="{BB962C8B-B14F-4D97-AF65-F5344CB8AC3E}">
        <p14:creationId xmlns:p14="http://schemas.microsoft.com/office/powerpoint/2010/main" val="2127298207"/>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25_TF56160789" id="{09347C12-031C-413E-A748-FF4F71BF118C}" vid="{3DEA83A5-CB99-49DA-AF92-88A659250F56}"/>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65AA06431E4E489EB8EB262F875C42" ma:contentTypeVersion="8" ma:contentTypeDescription="Een nieuw document maken." ma:contentTypeScope="" ma:versionID="4868e27ca3ce8d5777a5c172debbf1a1">
  <xsd:schema xmlns:xsd="http://www.w3.org/2001/XMLSchema" xmlns:xs="http://www.w3.org/2001/XMLSchema" xmlns:p="http://schemas.microsoft.com/office/2006/metadata/properties" xmlns:ns2="c558563c-f490-4d15-9592-4d59e4d9620d" targetNamespace="http://schemas.microsoft.com/office/2006/metadata/properties" ma:root="true" ma:fieldsID="a9b006723ae7a86e084251d541834dbc" ns2:_="">
    <xsd:import namespace="c558563c-f490-4d15-9592-4d59e4d9620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58563c-f490-4d15-9592-4d59e4d962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407CD3-A7CF-45A6-BEB5-8415A972FF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58563c-f490-4d15-9592-4d59e4d962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6F983B9-DF97-4F5A-BA0F-AC7DFEB3E3D9}">
  <ds:schemaRefs>
    <ds:schemaRef ds:uri="http://purl.org/dc/dcmitype/"/>
    <ds:schemaRef ds:uri="http://schemas.microsoft.com/office/2006/documentManagement/types"/>
    <ds:schemaRef ds:uri="http://schemas.microsoft.com/office/2006/metadata/properties"/>
    <ds:schemaRef ds:uri="http://schemas.microsoft.com/office/infopath/2007/PartnerControls"/>
    <ds:schemaRef ds:uri="http://www.w3.org/XML/1998/namespace"/>
    <ds:schemaRef ds:uri="http://schemas.openxmlformats.org/package/2006/metadata/core-properties"/>
    <ds:schemaRef ds:uri="http://purl.org/dc/terms/"/>
    <ds:schemaRef ds:uri="c558563c-f490-4d15-9592-4d59e4d9620d"/>
    <ds:schemaRef ds:uri="http://purl.org/dc/elements/1.1/"/>
  </ds:schemaRefs>
</ds:datastoreItem>
</file>

<file path=customXml/itemProps3.xml><?xml version="1.0" encoding="utf-8"?>
<ds:datastoreItem xmlns:ds="http://schemas.openxmlformats.org/officeDocument/2006/customXml" ds:itemID="{F2206010-3DB3-49F5-887F-4C9B50AFDA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{D12A6EF3-0E22-40FD-A926-2C9FC14A8FA0}tf56160789_win32</Template>
  <TotalTime>0</TotalTime>
  <Words>584</Words>
  <Application>Microsoft Office PowerPoint</Application>
  <PresentationFormat>Breedbeeld</PresentationFormat>
  <Paragraphs>92</Paragraphs>
  <Slides>11</Slides>
  <Notes>10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11</vt:i4>
      </vt:variant>
    </vt:vector>
  </HeadingPairs>
  <TitlesOfParts>
    <vt:vector size="15" baseType="lpstr">
      <vt:lpstr>Bookman Old Style</vt:lpstr>
      <vt:lpstr>Calibri</vt:lpstr>
      <vt:lpstr>Franklin Gothic Book</vt:lpstr>
      <vt:lpstr>1_RetrospectVTI</vt:lpstr>
      <vt:lpstr>Momo Medical</vt:lpstr>
      <vt:lpstr>Table of contents</vt:lpstr>
      <vt:lpstr>The project</vt:lpstr>
      <vt:lpstr>What did we do?</vt:lpstr>
      <vt:lpstr>Data visualization</vt:lpstr>
      <vt:lpstr>Data visualization</vt:lpstr>
      <vt:lpstr>Planning and managing the project</vt:lpstr>
      <vt:lpstr>Planning and managing the project</vt:lpstr>
      <vt:lpstr>Planning and managing the project</vt:lpstr>
      <vt:lpstr>What are we going to do?</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Momo Medical</dc:title>
  <dc:creator/>
  <cp:lastModifiedBy/>
  <cp:revision>183</cp:revision>
  <dcterms:created xsi:type="dcterms:W3CDTF">2020-09-06T15:31:26Z</dcterms:created>
  <dcterms:modified xsi:type="dcterms:W3CDTF">2020-10-05T08:27:48Z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0x010100B965AA06431E4E489EB8EB262F875C42</vt:lpwstr>
  </property>
</Properties>
</file>